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6" r:id="rId2"/>
    <p:sldId id="347" r:id="rId3"/>
    <p:sldId id="344" r:id="rId4"/>
    <p:sldId id="345" r:id="rId5"/>
    <p:sldId id="340" r:id="rId6"/>
    <p:sldId id="342" r:id="rId7"/>
    <p:sldId id="299" r:id="rId8"/>
    <p:sldId id="295" r:id="rId9"/>
    <p:sldId id="300" r:id="rId10"/>
    <p:sldId id="335" r:id="rId11"/>
    <p:sldId id="336" r:id="rId12"/>
    <p:sldId id="337" r:id="rId13"/>
    <p:sldId id="339" r:id="rId14"/>
    <p:sldId id="301" r:id="rId15"/>
    <p:sldId id="293" r:id="rId16"/>
    <p:sldId id="297" r:id="rId17"/>
    <p:sldId id="298" r:id="rId18"/>
    <p:sldId id="292" r:id="rId19"/>
    <p:sldId id="348" r:id="rId20"/>
  </p:sldIdLst>
  <p:sldSz cx="9144000" cy="6858000" type="screen4x3"/>
  <p:notesSz cx="6889750" cy="1002188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a:srgbClr val="FFFF00"/>
    <a:srgbClr val="000066"/>
    <a:srgbClr val="5D5D5D"/>
    <a:srgbClr val="005397"/>
    <a:srgbClr val="0053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1501425-5A93-43C1-800A-E7B49ED27CAF}" v="23" dt="2023-06-04T21:46:34.855"/>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08" autoAdjust="0"/>
    <p:restoredTop sz="95226" autoAdjust="0"/>
  </p:normalViewPr>
  <p:slideViewPr>
    <p:cSldViewPr>
      <p:cViewPr varScale="1">
        <p:scale>
          <a:sx n="75" d="100"/>
          <a:sy n="75" d="100"/>
        </p:scale>
        <p:origin x="1016" y="5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as Warberg" userId="2f7bebe5-3573-4a45-8e67-1bf92bdced65" providerId="ADAL" clId="{1E8F9080-AFF3-4E46-BB98-A5E146586920}"/>
    <pc:docChg chg="custSel addSld delSld modSld">
      <pc:chgData name="Tomas Warberg" userId="2f7bebe5-3573-4a45-8e67-1bf92bdced65" providerId="ADAL" clId="{1E8F9080-AFF3-4E46-BB98-A5E146586920}" dt="2023-06-04T23:01:57.299" v="285" actId="20577"/>
      <pc:docMkLst>
        <pc:docMk/>
      </pc:docMkLst>
      <pc:sldChg chg="modNotesTx">
        <pc:chgData name="Tomas Warberg" userId="2f7bebe5-3573-4a45-8e67-1bf92bdced65" providerId="ADAL" clId="{1E8F9080-AFF3-4E46-BB98-A5E146586920}" dt="2023-06-04T22:47:25.948" v="247" actId="20577"/>
        <pc:sldMkLst>
          <pc:docMk/>
          <pc:sldMk cId="1300762484" sldId="299"/>
        </pc:sldMkLst>
      </pc:sldChg>
      <pc:sldChg chg="delSp mod modNotesTx">
        <pc:chgData name="Tomas Warberg" userId="2f7bebe5-3573-4a45-8e67-1bf92bdced65" providerId="ADAL" clId="{1E8F9080-AFF3-4E46-BB98-A5E146586920}" dt="2023-06-04T22:43:06.219" v="112" actId="20577"/>
        <pc:sldMkLst>
          <pc:docMk/>
          <pc:sldMk cId="3793958532" sldId="345"/>
        </pc:sldMkLst>
        <pc:spChg chg="del">
          <ac:chgData name="Tomas Warberg" userId="2f7bebe5-3573-4a45-8e67-1bf92bdced65" providerId="ADAL" clId="{1E8F9080-AFF3-4E46-BB98-A5E146586920}" dt="2023-06-04T22:42:06.109" v="2" actId="478"/>
          <ac:spMkLst>
            <pc:docMk/>
            <pc:sldMk cId="3793958532" sldId="345"/>
            <ac:spMk id="3" creationId="{BF999224-CA7C-5697-910E-35239BDB0879}"/>
          </ac:spMkLst>
        </pc:spChg>
      </pc:sldChg>
      <pc:sldChg chg="modNotesTx">
        <pc:chgData name="Tomas Warberg" userId="2f7bebe5-3573-4a45-8e67-1bf92bdced65" providerId="ADAL" clId="{1E8F9080-AFF3-4E46-BB98-A5E146586920}" dt="2023-06-04T23:01:57.299" v="285" actId="20577"/>
        <pc:sldMkLst>
          <pc:docMk/>
          <pc:sldMk cId="3903133570" sldId="348"/>
        </pc:sldMkLst>
      </pc:sldChg>
      <pc:sldChg chg="new del">
        <pc:chgData name="Tomas Warberg" userId="2f7bebe5-3573-4a45-8e67-1bf92bdced65" providerId="ADAL" clId="{1E8F9080-AFF3-4E46-BB98-A5E146586920}" dt="2023-06-04T22:35:36.098" v="1" actId="2696"/>
        <pc:sldMkLst>
          <pc:docMk/>
          <pc:sldMk cId="817239739" sldId="349"/>
        </pc:sldMkLst>
      </pc:sldChg>
    </pc:docChg>
  </pc:docChgLst>
  <pc:docChgLst>
    <pc:chgData name="Tomas Warberg" userId="2f7bebe5-3573-4a45-8e67-1bf92bdced65" providerId="ADAL" clId="{F1501425-5A93-43C1-800A-E7B49ED27CAF}"/>
    <pc:docChg chg="custSel addSld delSld modSld sldOrd">
      <pc:chgData name="Tomas Warberg" userId="2f7bebe5-3573-4a45-8e67-1bf92bdced65" providerId="ADAL" clId="{F1501425-5A93-43C1-800A-E7B49ED27CAF}" dt="2023-06-04T22:08:20.743" v="4543" actId="2696"/>
      <pc:docMkLst>
        <pc:docMk/>
      </pc:docMkLst>
      <pc:sldChg chg="delSp modSp mod">
        <pc:chgData name="Tomas Warberg" userId="2f7bebe5-3573-4a45-8e67-1bf92bdced65" providerId="ADAL" clId="{F1501425-5A93-43C1-800A-E7B49ED27CAF}" dt="2023-06-04T21:09:42.943" v="2875" actId="21"/>
        <pc:sldMkLst>
          <pc:docMk/>
          <pc:sldMk cId="3019170302" sldId="256"/>
        </pc:sldMkLst>
        <pc:spChg chg="mod">
          <ac:chgData name="Tomas Warberg" userId="2f7bebe5-3573-4a45-8e67-1bf92bdced65" providerId="ADAL" clId="{F1501425-5A93-43C1-800A-E7B49ED27CAF}" dt="2023-06-04T18:24:16.059" v="77" actId="313"/>
          <ac:spMkLst>
            <pc:docMk/>
            <pc:sldMk cId="3019170302" sldId="256"/>
            <ac:spMk id="9" creationId="{00000000-0000-0000-0000-000000000000}"/>
          </ac:spMkLst>
        </pc:spChg>
        <pc:picChg chg="del">
          <ac:chgData name="Tomas Warberg" userId="2f7bebe5-3573-4a45-8e67-1bf92bdced65" providerId="ADAL" clId="{F1501425-5A93-43C1-800A-E7B49ED27CAF}" dt="2023-06-04T21:09:42.943" v="2875" actId="21"/>
          <ac:picMkLst>
            <pc:docMk/>
            <pc:sldMk cId="3019170302" sldId="256"/>
            <ac:picMk id="2" creationId="{16F0AEA8-6703-5B50-8579-EDD4F653D13D}"/>
          </ac:picMkLst>
        </pc:picChg>
      </pc:sldChg>
      <pc:sldChg chg="del">
        <pc:chgData name="Tomas Warberg" userId="2f7bebe5-3573-4a45-8e67-1bf92bdced65" providerId="ADAL" clId="{F1501425-5A93-43C1-800A-E7B49ED27CAF}" dt="2023-06-04T19:56:02.447" v="97" actId="2696"/>
        <pc:sldMkLst>
          <pc:docMk/>
          <pc:sldMk cId="2997938587" sldId="272"/>
        </pc:sldMkLst>
      </pc:sldChg>
      <pc:sldChg chg="addSp delSp modSp del">
        <pc:chgData name="Tomas Warberg" userId="2f7bebe5-3573-4a45-8e67-1bf92bdced65" providerId="ADAL" clId="{F1501425-5A93-43C1-800A-E7B49ED27CAF}" dt="2023-06-04T19:56:52.494" v="101" actId="2696"/>
        <pc:sldMkLst>
          <pc:docMk/>
          <pc:sldMk cId="904672013" sldId="287"/>
        </pc:sldMkLst>
        <pc:spChg chg="mod">
          <ac:chgData name="Tomas Warberg" userId="2f7bebe5-3573-4a45-8e67-1bf92bdced65" providerId="ADAL" clId="{F1501425-5A93-43C1-800A-E7B49ED27CAF}" dt="2023-06-04T19:56:46.244" v="100"/>
          <ac:spMkLst>
            <pc:docMk/>
            <pc:sldMk cId="904672013" sldId="287"/>
            <ac:spMk id="2" creationId="{00000000-0000-0000-0000-000000000000}"/>
          </ac:spMkLst>
        </pc:spChg>
        <pc:spChg chg="mod">
          <ac:chgData name="Tomas Warberg" userId="2f7bebe5-3573-4a45-8e67-1bf92bdced65" providerId="ADAL" clId="{F1501425-5A93-43C1-800A-E7B49ED27CAF}" dt="2023-06-04T19:56:46.244" v="100"/>
          <ac:spMkLst>
            <pc:docMk/>
            <pc:sldMk cId="904672013" sldId="287"/>
            <ac:spMk id="4" creationId="{00000000-0000-0000-0000-000000000000}"/>
          </ac:spMkLst>
        </pc:spChg>
        <pc:spChg chg="add del mod">
          <ac:chgData name="Tomas Warberg" userId="2f7bebe5-3573-4a45-8e67-1bf92bdced65" providerId="ADAL" clId="{F1501425-5A93-43C1-800A-E7B49ED27CAF}" dt="2023-06-04T19:56:46.244" v="100"/>
          <ac:spMkLst>
            <pc:docMk/>
            <pc:sldMk cId="904672013" sldId="287"/>
            <ac:spMk id="5" creationId="{07C18CD9-EEFD-3C63-B40B-F1C615B6C6B4}"/>
          </ac:spMkLst>
        </pc:spChg>
        <pc:spChg chg="add del mod">
          <ac:chgData name="Tomas Warberg" userId="2f7bebe5-3573-4a45-8e67-1bf92bdced65" providerId="ADAL" clId="{F1501425-5A93-43C1-800A-E7B49ED27CAF}" dt="2023-06-04T19:56:46.244" v="100"/>
          <ac:spMkLst>
            <pc:docMk/>
            <pc:sldMk cId="904672013" sldId="287"/>
            <ac:spMk id="6" creationId="{992776BA-E3EE-93BD-E3D6-F2BDA21581DA}"/>
          </ac:spMkLst>
        </pc:spChg>
        <pc:spChg chg="add mod">
          <ac:chgData name="Tomas Warberg" userId="2f7bebe5-3573-4a45-8e67-1bf92bdced65" providerId="ADAL" clId="{F1501425-5A93-43C1-800A-E7B49ED27CAF}" dt="2023-06-04T19:56:46.244" v="100"/>
          <ac:spMkLst>
            <pc:docMk/>
            <pc:sldMk cId="904672013" sldId="287"/>
            <ac:spMk id="7" creationId="{BD6A559A-8343-A171-B045-083CF38BC122}"/>
          </ac:spMkLst>
        </pc:spChg>
        <pc:picChg chg="add">
          <ac:chgData name="Tomas Warberg" userId="2f7bebe5-3573-4a45-8e67-1bf92bdced65" providerId="ADAL" clId="{F1501425-5A93-43C1-800A-E7B49ED27CAF}" dt="2023-06-04T19:56:26.748" v="98"/>
          <ac:picMkLst>
            <pc:docMk/>
            <pc:sldMk cId="904672013" sldId="287"/>
            <ac:picMk id="3" creationId="{E861AFC0-FB73-3A18-914C-90333553176F}"/>
          </ac:picMkLst>
        </pc:picChg>
      </pc:sldChg>
      <pc:sldChg chg="del">
        <pc:chgData name="Tomas Warberg" userId="2f7bebe5-3573-4a45-8e67-1bf92bdced65" providerId="ADAL" clId="{F1501425-5A93-43C1-800A-E7B49ED27CAF}" dt="2023-06-04T21:18:52.497" v="3288" actId="2696"/>
        <pc:sldMkLst>
          <pc:docMk/>
          <pc:sldMk cId="3429302658" sldId="294"/>
        </pc:sldMkLst>
      </pc:sldChg>
      <pc:sldChg chg="modNotesTx">
        <pc:chgData name="Tomas Warberg" userId="2f7bebe5-3573-4a45-8e67-1bf92bdced65" providerId="ADAL" clId="{F1501425-5A93-43C1-800A-E7B49ED27CAF}" dt="2023-06-04T21:25:18.691" v="3469" actId="20577"/>
        <pc:sldMkLst>
          <pc:docMk/>
          <pc:sldMk cId="1254210935" sldId="298"/>
        </pc:sldMkLst>
      </pc:sldChg>
      <pc:sldChg chg="del">
        <pc:chgData name="Tomas Warberg" userId="2f7bebe5-3573-4a45-8e67-1bf92bdced65" providerId="ADAL" clId="{F1501425-5A93-43C1-800A-E7B49ED27CAF}" dt="2023-06-04T21:20:02.193" v="3289" actId="2696"/>
        <pc:sldMkLst>
          <pc:docMk/>
          <pc:sldMk cId="3794574595" sldId="338"/>
        </pc:sldMkLst>
      </pc:sldChg>
      <pc:sldChg chg="modSp mod modNotesTx">
        <pc:chgData name="Tomas Warberg" userId="2f7bebe5-3573-4a45-8e67-1bf92bdced65" providerId="ADAL" clId="{F1501425-5A93-43C1-800A-E7B49ED27CAF}" dt="2023-06-04T21:18:06.868" v="3287" actId="20577"/>
        <pc:sldMkLst>
          <pc:docMk/>
          <pc:sldMk cId="1899560112" sldId="340"/>
        </pc:sldMkLst>
        <pc:spChg chg="mod">
          <ac:chgData name="Tomas Warberg" userId="2f7bebe5-3573-4a45-8e67-1bf92bdced65" providerId="ADAL" clId="{F1501425-5A93-43C1-800A-E7B49ED27CAF}" dt="2023-06-04T20:10:19.605" v="208" actId="6549"/>
          <ac:spMkLst>
            <pc:docMk/>
            <pc:sldMk cId="1899560112" sldId="340"/>
            <ac:spMk id="2" creationId="{00000000-0000-0000-0000-000000000000}"/>
          </ac:spMkLst>
        </pc:spChg>
        <pc:spChg chg="mod">
          <ac:chgData name="Tomas Warberg" userId="2f7bebe5-3573-4a45-8e67-1bf92bdced65" providerId="ADAL" clId="{F1501425-5A93-43C1-800A-E7B49ED27CAF}" dt="2023-06-04T19:50:28.328" v="88"/>
          <ac:spMkLst>
            <pc:docMk/>
            <pc:sldMk cId="1899560112" sldId="340"/>
            <ac:spMk id="4" creationId="{00000000-0000-0000-0000-000000000000}"/>
          </ac:spMkLst>
        </pc:spChg>
      </pc:sldChg>
      <pc:sldChg chg="del">
        <pc:chgData name="Tomas Warberg" userId="2f7bebe5-3573-4a45-8e67-1bf92bdced65" providerId="ADAL" clId="{F1501425-5A93-43C1-800A-E7B49ED27CAF}" dt="2023-06-04T21:21:17.111" v="3290" actId="2696"/>
        <pc:sldMkLst>
          <pc:docMk/>
          <pc:sldMk cId="351479929" sldId="341"/>
        </pc:sldMkLst>
      </pc:sldChg>
      <pc:sldChg chg="addSp delSp modSp new mod modAnim">
        <pc:chgData name="Tomas Warberg" userId="2f7bebe5-3573-4a45-8e67-1bf92bdced65" providerId="ADAL" clId="{F1501425-5A93-43C1-800A-E7B49ED27CAF}" dt="2023-06-04T21:52:34.139" v="4456" actId="478"/>
        <pc:sldMkLst>
          <pc:docMk/>
          <pc:sldMk cId="2024894037" sldId="342"/>
        </pc:sldMkLst>
        <pc:spChg chg="mod">
          <ac:chgData name="Tomas Warberg" userId="2f7bebe5-3573-4a45-8e67-1bf92bdced65" providerId="ADAL" clId="{F1501425-5A93-43C1-800A-E7B49ED27CAF}" dt="2023-06-04T20:12:30.883" v="211" actId="20577"/>
          <ac:spMkLst>
            <pc:docMk/>
            <pc:sldMk cId="2024894037" sldId="342"/>
            <ac:spMk id="2" creationId="{E920E8A1-FC6E-CC1E-C2AD-BAE8D75C9B6B}"/>
          </ac:spMkLst>
        </pc:spChg>
        <pc:spChg chg="del">
          <ac:chgData name="Tomas Warberg" userId="2f7bebe5-3573-4a45-8e67-1bf92bdced65" providerId="ADAL" clId="{F1501425-5A93-43C1-800A-E7B49ED27CAF}" dt="2023-06-04T21:52:34.139" v="4456" actId="478"/>
          <ac:spMkLst>
            <pc:docMk/>
            <pc:sldMk cId="2024894037" sldId="342"/>
            <ac:spMk id="3" creationId="{EEC1664D-3DB0-F030-A864-181A0151E093}"/>
          </ac:spMkLst>
        </pc:spChg>
        <pc:spChg chg="mod">
          <ac:chgData name="Tomas Warberg" userId="2f7bebe5-3573-4a45-8e67-1bf92bdced65" providerId="ADAL" clId="{F1501425-5A93-43C1-800A-E7B49ED27CAF}" dt="2023-06-04T20:11:33.135" v="209"/>
          <ac:spMkLst>
            <pc:docMk/>
            <pc:sldMk cId="2024894037" sldId="342"/>
            <ac:spMk id="4" creationId="{D5304D18-4BB3-4A85-D2E1-1F8E207B354C}"/>
          </ac:spMkLst>
        </pc:spChg>
        <pc:picChg chg="add mod">
          <ac:chgData name="Tomas Warberg" userId="2f7bebe5-3573-4a45-8e67-1bf92bdced65" providerId="ADAL" clId="{F1501425-5A93-43C1-800A-E7B49ED27CAF}" dt="2023-06-04T20:12:36.187" v="212" actId="1076"/>
          <ac:picMkLst>
            <pc:docMk/>
            <pc:sldMk cId="2024894037" sldId="342"/>
            <ac:picMk id="5" creationId="{8AE76277-5FF8-C102-9F81-2C8C067DD495}"/>
          </ac:picMkLst>
        </pc:picChg>
      </pc:sldChg>
      <pc:sldChg chg="modSp new del mod">
        <pc:chgData name="Tomas Warberg" userId="2f7bebe5-3573-4a45-8e67-1bf92bdced65" providerId="ADAL" clId="{F1501425-5A93-43C1-800A-E7B49ED27CAF}" dt="2023-06-04T20:09:57.564" v="207" actId="2696"/>
        <pc:sldMkLst>
          <pc:docMk/>
          <pc:sldMk cId="4127068426" sldId="343"/>
        </pc:sldMkLst>
        <pc:spChg chg="mod">
          <ac:chgData name="Tomas Warberg" userId="2f7bebe5-3573-4a45-8e67-1bf92bdced65" providerId="ADAL" clId="{F1501425-5A93-43C1-800A-E7B49ED27CAF}" dt="2023-06-04T20:02:57.575" v="205" actId="6549"/>
          <ac:spMkLst>
            <pc:docMk/>
            <pc:sldMk cId="4127068426" sldId="343"/>
            <ac:spMk id="2" creationId="{FB316252-1B2E-2E8E-E3AE-F04AE933ECC5}"/>
          </ac:spMkLst>
        </pc:spChg>
      </pc:sldChg>
      <pc:sldChg chg="addSp delSp modSp new del mod modNotesTx">
        <pc:chgData name="Tomas Warberg" userId="2f7bebe5-3573-4a45-8e67-1bf92bdced65" providerId="ADAL" clId="{F1501425-5A93-43C1-800A-E7B49ED27CAF}" dt="2023-06-04T21:15:15.900" v="2883" actId="2696"/>
        <pc:sldMkLst>
          <pc:docMk/>
          <pc:sldMk cId="4258330858" sldId="343"/>
        </pc:sldMkLst>
        <pc:spChg chg="del">
          <ac:chgData name="Tomas Warberg" userId="2f7bebe5-3573-4a45-8e67-1bf92bdced65" providerId="ADAL" clId="{F1501425-5A93-43C1-800A-E7B49ED27CAF}" dt="2023-06-04T20:17:16.499" v="214"/>
          <ac:spMkLst>
            <pc:docMk/>
            <pc:sldMk cId="4258330858" sldId="343"/>
            <ac:spMk id="2" creationId="{E96424E3-7384-8757-600D-71E5F60506F2}"/>
          </ac:spMkLst>
        </pc:spChg>
        <pc:spChg chg="del">
          <ac:chgData name="Tomas Warberg" userId="2f7bebe5-3573-4a45-8e67-1bf92bdced65" providerId="ADAL" clId="{F1501425-5A93-43C1-800A-E7B49ED27CAF}" dt="2023-06-04T20:24:02.725" v="696" actId="478"/>
          <ac:spMkLst>
            <pc:docMk/>
            <pc:sldMk cId="4258330858" sldId="343"/>
            <ac:spMk id="3" creationId="{9E8C0F58-BEC4-72E7-0940-05C40FA422BE}"/>
          </ac:spMkLst>
        </pc:spChg>
        <pc:spChg chg="mod">
          <ac:chgData name="Tomas Warberg" userId="2f7bebe5-3573-4a45-8e67-1bf92bdced65" providerId="ADAL" clId="{F1501425-5A93-43C1-800A-E7B49ED27CAF}" dt="2023-06-04T21:10:35.611" v="2878" actId="1076"/>
          <ac:spMkLst>
            <pc:docMk/>
            <pc:sldMk cId="4258330858" sldId="343"/>
            <ac:spMk id="4" creationId="{ADB32B0B-8211-8C84-36B6-38551A265D4C}"/>
          </ac:spMkLst>
        </pc:spChg>
        <pc:spChg chg="add del mod">
          <ac:chgData name="Tomas Warberg" userId="2f7bebe5-3573-4a45-8e67-1bf92bdced65" providerId="ADAL" clId="{F1501425-5A93-43C1-800A-E7B49ED27CAF}" dt="2023-06-04T20:18:00.922" v="216" actId="12084"/>
          <ac:spMkLst>
            <pc:docMk/>
            <pc:sldMk cId="4258330858" sldId="343"/>
            <ac:spMk id="5" creationId="{CEDCF965-3041-35B1-0F08-790C26D69D47}"/>
          </ac:spMkLst>
        </pc:spChg>
        <pc:graphicFrameChg chg="add mod">
          <ac:chgData name="Tomas Warberg" userId="2f7bebe5-3573-4a45-8e67-1bf92bdced65" providerId="ADAL" clId="{F1501425-5A93-43C1-800A-E7B49ED27CAF}" dt="2023-06-04T20:18:14.988" v="217" actId="1076"/>
          <ac:graphicFrameMkLst>
            <pc:docMk/>
            <pc:sldMk cId="4258330858" sldId="343"/>
            <ac:graphicFrameMk id="6" creationId="{1538D7D4-CFF3-5DA6-804A-BFAE6F3429B8}"/>
          </ac:graphicFrameMkLst>
        </pc:graphicFrameChg>
      </pc:sldChg>
      <pc:sldChg chg="delSp modSp new mod modNotesTx">
        <pc:chgData name="Tomas Warberg" userId="2f7bebe5-3573-4a45-8e67-1bf92bdced65" providerId="ADAL" clId="{F1501425-5A93-43C1-800A-E7B49ED27CAF}" dt="2023-06-04T21:00:13.527" v="2866" actId="20577"/>
        <pc:sldMkLst>
          <pc:docMk/>
          <pc:sldMk cId="2107264913" sldId="344"/>
        </pc:sldMkLst>
        <pc:spChg chg="mod">
          <ac:chgData name="Tomas Warberg" userId="2f7bebe5-3573-4a45-8e67-1bf92bdced65" providerId="ADAL" clId="{F1501425-5A93-43C1-800A-E7B49ED27CAF}" dt="2023-06-04T20:52:49.080" v="2388" actId="21"/>
          <ac:spMkLst>
            <pc:docMk/>
            <pc:sldMk cId="2107264913" sldId="344"/>
            <ac:spMk id="2" creationId="{AADB5DDB-B47B-D1CD-D392-CCAFC7E76F13}"/>
          </ac:spMkLst>
        </pc:spChg>
        <pc:spChg chg="del">
          <ac:chgData name="Tomas Warberg" userId="2f7bebe5-3573-4a45-8e67-1bf92bdced65" providerId="ADAL" clId="{F1501425-5A93-43C1-800A-E7B49ED27CAF}" dt="2023-06-04T20:42:14.954" v="1562" actId="478"/>
          <ac:spMkLst>
            <pc:docMk/>
            <pc:sldMk cId="2107264913" sldId="344"/>
            <ac:spMk id="3" creationId="{2443734E-1795-AEAE-19CC-2E9636D9DA9E}"/>
          </ac:spMkLst>
        </pc:spChg>
        <pc:spChg chg="mod">
          <ac:chgData name="Tomas Warberg" userId="2f7bebe5-3573-4a45-8e67-1bf92bdced65" providerId="ADAL" clId="{F1501425-5A93-43C1-800A-E7B49ED27CAF}" dt="2023-06-04T20:28:17.715" v="706" actId="20577"/>
          <ac:spMkLst>
            <pc:docMk/>
            <pc:sldMk cId="2107264913" sldId="344"/>
            <ac:spMk id="4" creationId="{221860B6-4091-7281-0C6E-A4E88410C84D}"/>
          </ac:spMkLst>
        </pc:spChg>
      </pc:sldChg>
      <pc:sldChg chg="modSp new mod modTransition">
        <pc:chgData name="Tomas Warberg" userId="2f7bebe5-3573-4a45-8e67-1bf92bdced65" providerId="ADAL" clId="{F1501425-5A93-43C1-800A-E7B49ED27CAF}" dt="2023-06-04T21:03:55.342" v="2874"/>
        <pc:sldMkLst>
          <pc:docMk/>
          <pc:sldMk cId="3793958532" sldId="345"/>
        </pc:sldMkLst>
        <pc:spChg chg="mod">
          <ac:chgData name="Tomas Warberg" userId="2f7bebe5-3573-4a45-8e67-1bf92bdced65" providerId="ADAL" clId="{F1501425-5A93-43C1-800A-E7B49ED27CAF}" dt="2023-06-04T20:55:01.963" v="2508" actId="113"/>
          <ac:spMkLst>
            <pc:docMk/>
            <pc:sldMk cId="3793958532" sldId="345"/>
            <ac:spMk id="2" creationId="{EA95BCEE-15FE-0E32-3F0F-E6E1169A7469}"/>
          </ac:spMkLst>
        </pc:spChg>
        <pc:spChg chg="mod">
          <ac:chgData name="Tomas Warberg" userId="2f7bebe5-3573-4a45-8e67-1bf92bdced65" providerId="ADAL" clId="{F1501425-5A93-43C1-800A-E7B49ED27CAF}" dt="2023-06-04T20:54:19.904" v="2507" actId="20577"/>
          <ac:spMkLst>
            <pc:docMk/>
            <pc:sldMk cId="3793958532" sldId="345"/>
            <ac:spMk id="4" creationId="{747AEF03-9B66-0301-0D1B-D613284455A3}"/>
          </ac:spMkLst>
        </pc:spChg>
      </pc:sldChg>
      <pc:sldChg chg="addSp new del">
        <pc:chgData name="Tomas Warberg" userId="2f7bebe5-3573-4a45-8e67-1bf92bdced65" providerId="ADAL" clId="{F1501425-5A93-43C1-800A-E7B49ED27CAF}" dt="2023-06-04T21:12:17.585" v="2882" actId="2696"/>
        <pc:sldMkLst>
          <pc:docMk/>
          <pc:sldMk cId="4242657723" sldId="346"/>
        </pc:sldMkLst>
        <pc:picChg chg="add">
          <ac:chgData name="Tomas Warberg" userId="2f7bebe5-3573-4a45-8e67-1bf92bdced65" providerId="ADAL" clId="{F1501425-5A93-43C1-800A-E7B49ED27CAF}" dt="2023-06-04T21:09:56.650" v="2877"/>
          <ac:picMkLst>
            <pc:docMk/>
            <pc:sldMk cId="4242657723" sldId="346"/>
            <ac:picMk id="5" creationId="{B3656652-F402-3F45-4F8F-878ED494E657}"/>
          </ac:picMkLst>
        </pc:picChg>
      </pc:sldChg>
      <pc:sldChg chg="add ord">
        <pc:chgData name="Tomas Warberg" userId="2f7bebe5-3573-4a45-8e67-1bf92bdced65" providerId="ADAL" clId="{F1501425-5A93-43C1-800A-E7B49ED27CAF}" dt="2023-06-04T21:12:05.064" v="2881"/>
        <pc:sldMkLst>
          <pc:docMk/>
          <pc:sldMk cId="1742803768" sldId="347"/>
        </pc:sldMkLst>
      </pc:sldChg>
      <pc:sldChg chg="delSp modSp new mod">
        <pc:chgData name="Tomas Warberg" userId="2f7bebe5-3573-4a45-8e67-1bf92bdced65" providerId="ADAL" clId="{F1501425-5A93-43C1-800A-E7B49ED27CAF}" dt="2023-06-04T21:50:17.955" v="4455" actId="6549"/>
        <pc:sldMkLst>
          <pc:docMk/>
          <pc:sldMk cId="3903133570" sldId="348"/>
        </pc:sldMkLst>
        <pc:spChg chg="mod">
          <ac:chgData name="Tomas Warberg" userId="2f7bebe5-3573-4a45-8e67-1bf92bdced65" providerId="ADAL" clId="{F1501425-5A93-43C1-800A-E7B49ED27CAF}" dt="2023-06-04T21:50:17.955" v="4455" actId="6549"/>
          <ac:spMkLst>
            <pc:docMk/>
            <pc:sldMk cId="3903133570" sldId="348"/>
            <ac:spMk id="2" creationId="{DA371581-A0A1-D753-28E0-89E06CA3D303}"/>
          </ac:spMkLst>
        </pc:spChg>
        <pc:spChg chg="del">
          <ac:chgData name="Tomas Warberg" userId="2f7bebe5-3573-4a45-8e67-1bf92bdced65" providerId="ADAL" clId="{F1501425-5A93-43C1-800A-E7B49ED27CAF}" dt="2023-06-04T21:39:08.007" v="4314" actId="478"/>
          <ac:spMkLst>
            <pc:docMk/>
            <pc:sldMk cId="3903133570" sldId="348"/>
            <ac:spMk id="3" creationId="{FAB38BA8-81A6-E7B1-1C7D-2E304A1167EC}"/>
          </ac:spMkLst>
        </pc:spChg>
        <pc:spChg chg="mod">
          <ac:chgData name="Tomas Warberg" userId="2f7bebe5-3573-4a45-8e67-1bf92bdced65" providerId="ADAL" clId="{F1501425-5A93-43C1-800A-E7B49ED27CAF}" dt="2023-06-04T21:36:39.677" v="4189" actId="20577"/>
          <ac:spMkLst>
            <pc:docMk/>
            <pc:sldMk cId="3903133570" sldId="348"/>
            <ac:spMk id="4" creationId="{CE5A4A00-5BE7-B914-BAA3-ECE0B19A8AA3}"/>
          </ac:spMkLst>
        </pc:spChg>
      </pc:sldChg>
      <pc:sldChg chg="addSp delSp modSp new del mod modShow">
        <pc:chgData name="Tomas Warberg" userId="2f7bebe5-3573-4a45-8e67-1bf92bdced65" providerId="ADAL" clId="{F1501425-5A93-43C1-800A-E7B49ED27CAF}" dt="2023-06-04T21:44:25.001" v="4374" actId="2696"/>
        <pc:sldMkLst>
          <pc:docMk/>
          <pc:sldMk cId="481113997" sldId="349"/>
        </pc:sldMkLst>
        <pc:spChg chg="del">
          <ac:chgData name="Tomas Warberg" userId="2f7bebe5-3573-4a45-8e67-1bf92bdced65" providerId="ADAL" clId="{F1501425-5A93-43C1-800A-E7B49ED27CAF}" dt="2023-06-04T21:42:52.412" v="4358" actId="931"/>
          <ac:spMkLst>
            <pc:docMk/>
            <pc:sldMk cId="481113997" sldId="349"/>
            <ac:spMk id="3" creationId="{63223DF4-E0F7-6161-7BC6-18201DE49A95}"/>
          </ac:spMkLst>
        </pc:spChg>
        <pc:spChg chg="mod">
          <ac:chgData name="Tomas Warberg" userId="2f7bebe5-3573-4a45-8e67-1bf92bdced65" providerId="ADAL" clId="{F1501425-5A93-43C1-800A-E7B49ED27CAF}" dt="2023-06-04T21:40:38.151" v="4357" actId="20577"/>
          <ac:spMkLst>
            <pc:docMk/>
            <pc:sldMk cId="481113997" sldId="349"/>
            <ac:spMk id="4" creationId="{91144EFE-211F-8326-9CA0-8CF3B8E9166A}"/>
          </ac:spMkLst>
        </pc:spChg>
        <pc:spChg chg="add mod">
          <ac:chgData name="Tomas Warberg" userId="2f7bebe5-3573-4a45-8e67-1bf92bdced65" providerId="ADAL" clId="{F1501425-5A93-43C1-800A-E7B49ED27CAF}" dt="2023-06-04T21:44:09.127" v="4372" actId="14826"/>
          <ac:spMkLst>
            <pc:docMk/>
            <pc:sldMk cId="481113997" sldId="349"/>
            <ac:spMk id="7" creationId="{7A687014-B093-D3D3-5BBA-BF34523888C3}"/>
          </ac:spMkLst>
        </pc:spChg>
        <pc:picChg chg="add mod">
          <ac:chgData name="Tomas Warberg" userId="2f7bebe5-3573-4a45-8e67-1bf92bdced65" providerId="ADAL" clId="{F1501425-5A93-43C1-800A-E7B49ED27CAF}" dt="2023-06-04T21:44:09.127" v="4372" actId="14826"/>
          <ac:picMkLst>
            <pc:docMk/>
            <pc:sldMk cId="481113997" sldId="349"/>
            <ac:picMk id="6" creationId="{044D751C-B565-A59E-63F9-48C7F783F8D4}"/>
          </ac:picMkLst>
        </pc:picChg>
      </pc:sldChg>
      <pc:sldChg chg="delSp modSp new del mod">
        <pc:chgData name="Tomas Warberg" userId="2f7bebe5-3573-4a45-8e67-1bf92bdced65" providerId="ADAL" clId="{F1501425-5A93-43C1-800A-E7B49ED27CAF}" dt="2023-06-04T22:08:20.743" v="4543" actId="2696"/>
        <pc:sldMkLst>
          <pc:docMk/>
          <pc:sldMk cId="733315830" sldId="349"/>
        </pc:sldMkLst>
        <pc:spChg chg="del mod">
          <ac:chgData name="Tomas Warberg" userId="2f7bebe5-3573-4a45-8e67-1bf92bdced65" providerId="ADAL" clId="{F1501425-5A93-43C1-800A-E7B49ED27CAF}" dt="2023-06-04T22:07:47.164" v="4542" actId="478"/>
          <ac:spMkLst>
            <pc:docMk/>
            <pc:sldMk cId="733315830" sldId="349"/>
            <ac:spMk id="3" creationId="{21C7EF57-C59B-755F-2B4A-0FBBC3EE24B5}"/>
          </ac:spMkLst>
        </pc:spChg>
        <pc:spChg chg="mod">
          <ac:chgData name="Tomas Warberg" userId="2f7bebe5-3573-4a45-8e67-1bf92bdced65" providerId="ADAL" clId="{F1501425-5A93-43C1-800A-E7B49ED27CAF}" dt="2023-06-04T21:54:53.930" v="4540" actId="20577"/>
          <ac:spMkLst>
            <pc:docMk/>
            <pc:sldMk cId="733315830" sldId="349"/>
            <ac:spMk id="4" creationId="{22F67FF4-CA89-B308-79B7-D8C387A220E3}"/>
          </ac:spMkLst>
        </pc:spChg>
      </pc:sldChg>
      <pc:sldChg chg="addSp delSp modSp new del mod">
        <pc:chgData name="Tomas Warberg" userId="2f7bebe5-3573-4a45-8e67-1bf92bdced65" providerId="ADAL" clId="{F1501425-5A93-43C1-800A-E7B49ED27CAF}" dt="2023-06-04T21:49:13.135" v="4449" actId="2696"/>
        <pc:sldMkLst>
          <pc:docMk/>
          <pc:sldMk cId="4118422264" sldId="349"/>
        </pc:sldMkLst>
        <pc:spChg chg="mod">
          <ac:chgData name="Tomas Warberg" userId="2f7bebe5-3573-4a45-8e67-1bf92bdced65" providerId="ADAL" clId="{F1501425-5A93-43C1-800A-E7B49ED27CAF}" dt="2023-06-04T21:48:58.350" v="4448" actId="207"/>
          <ac:spMkLst>
            <pc:docMk/>
            <pc:sldMk cId="4118422264" sldId="349"/>
            <ac:spMk id="2" creationId="{4435368A-5D5C-E9C5-0D25-ECCF793DF472}"/>
          </ac:spMkLst>
        </pc:spChg>
        <pc:spChg chg="del">
          <ac:chgData name="Tomas Warberg" userId="2f7bebe5-3573-4a45-8e67-1bf92bdced65" providerId="ADAL" clId="{F1501425-5A93-43C1-800A-E7B49ED27CAF}" dt="2023-06-04T21:46:34.854" v="4376" actId="931"/>
          <ac:spMkLst>
            <pc:docMk/>
            <pc:sldMk cId="4118422264" sldId="349"/>
            <ac:spMk id="3" creationId="{4C7254DF-B36D-0827-520E-41031348B13B}"/>
          </ac:spMkLst>
        </pc:spChg>
        <pc:picChg chg="add mod">
          <ac:chgData name="Tomas Warberg" userId="2f7bebe5-3573-4a45-8e67-1bf92bdced65" providerId="ADAL" clId="{F1501425-5A93-43C1-800A-E7B49ED27CAF}" dt="2023-06-04T21:48:41" v="4423" actId="1076"/>
          <ac:picMkLst>
            <pc:docMk/>
            <pc:sldMk cId="4118422264" sldId="349"/>
            <ac:picMk id="6" creationId="{C6F4C8ED-8B0B-DB57-B27D-08133CBEF028}"/>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DB7BD68-3655-48C1-A8EA-B12784DA79D3}"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sv-SE"/>
        </a:p>
      </dgm:t>
    </dgm:pt>
    <dgm:pt modelId="{7E67FAF5-3CD3-4458-BC8B-55BFFDCE63CC}">
      <dgm:prSet/>
      <dgm:spPr/>
      <dgm:t>
        <a:bodyPr/>
        <a:lstStyle/>
        <a:p>
          <a:r>
            <a:rPr lang="sv-SE" b="1" i="0" baseline="0"/>
            <a:t>Det är oroliga tider i världen. Första världskriget har avslutats och andra världskriget startar i slutet på årtiondet. Krigsföringen hade förändrats i och med de nya flygstridskrafterna och dess bomber som drabbade civilbefolkningen i större omfattning.</a:t>
          </a:r>
          <a:endParaRPr lang="sv-SE"/>
        </a:p>
      </dgm:t>
    </dgm:pt>
    <dgm:pt modelId="{46EB5026-9DB3-4403-85D2-0FA20E9823AE}" type="parTrans" cxnId="{3D024C01-93D6-4085-8370-2B33F06BB61F}">
      <dgm:prSet/>
      <dgm:spPr/>
      <dgm:t>
        <a:bodyPr/>
        <a:lstStyle/>
        <a:p>
          <a:endParaRPr lang="sv-SE"/>
        </a:p>
      </dgm:t>
    </dgm:pt>
    <dgm:pt modelId="{EC6DC076-CBC7-4D40-9C1F-872ADAD02938}" type="sibTrans" cxnId="{3D024C01-93D6-4085-8370-2B33F06BB61F}">
      <dgm:prSet/>
      <dgm:spPr/>
      <dgm:t>
        <a:bodyPr/>
        <a:lstStyle/>
        <a:p>
          <a:endParaRPr lang="sv-SE"/>
        </a:p>
      </dgm:t>
    </dgm:pt>
    <dgm:pt modelId="{BB67D2CA-A53D-47BB-A354-4895BB30D498}">
      <dgm:prSet/>
      <dgm:spPr/>
      <dgm:t>
        <a:bodyPr/>
        <a:lstStyle/>
        <a:p>
          <a:r>
            <a:rPr lang="sv-SE" b="0" i="0" baseline="0" dirty="0"/>
            <a:t>Runtom i världen pågick ett intensivt arbete för ett ökande av luftskyddets effektivitet. Sverige inledde en upprustning där nya flygplan köptes in och ett luftvärn upprättades. Ett luftskydd hade som främsta uppgift att begränsa verkningar av luftangrepp direkt eller indirekt mot civilbefolkningen. Angrepp mot civilbefolkningen ansågs nämligen ingå som betydelsefull, kanske rentav dominerande, faktor i ett modernt krig.</a:t>
          </a:r>
          <a:endParaRPr lang="sv-SE" dirty="0"/>
        </a:p>
      </dgm:t>
    </dgm:pt>
    <dgm:pt modelId="{400A5249-563B-42EF-8200-32E1A45620C8}" type="parTrans" cxnId="{193F7DD9-4D46-4468-B147-0E2477DC91CB}">
      <dgm:prSet/>
      <dgm:spPr/>
      <dgm:t>
        <a:bodyPr/>
        <a:lstStyle/>
        <a:p>
          <a:endParaRPr lang="sv-SE"/>
        </a:p>
      </dgm:t>
    </dgm:pt>
    <dgm:pt modelId="{21E9C019-257A-44EE-ACFF-2D86FC5246D0}" type="sibTrans" cxnId="{193F7DD9-4D46-4468-B147-0E2477DC91CB}">
      <dgm:prSet/>
      <dgm:spPr/>
      <dgm:t>
        <a:bodyPr/>
        <a:lstStyle/>
        <a:p>
          <a:endParaRPr lang="sv-SE"/>
        </a:p>
      </dgm:t>
    </dgm:pt>
    <dgm:pt modelId="{0A75B74C-E0FA-486D-AF3E-55421100D810}">
      <dgm:prSet/>
      <dgm:spPr/>
      <dgm:t>
        <a:bodyPr/>
        <a:lstStyle/>
        <a:p>
          <a:r>
            <a:rPr lang="sv-SE" b="0" i="0" baseline="0" dirty="0"/>
            <a:t>1937 godkände Sveriges riksdag luftskyddslagen (SFS 1937:504) och Luftskyddsinspektionen startades. Under arbetets gång stod det också klart att en statlig luftskyddsmyndighet behövde uppbackning från en allomfattande nationell frivillig organisation, så som bland annat Riksluftskyddsförbundet. Luftskyddsinspektionen svarade för att leda, samordna och övervaka landets luftskydd, vilket var en del av civilförsvaret och syftade till att försvåra flyganfall samt begränsa eventuella verkningar. Det innebar också att de fick ansvaret för att planera, inrätta och underhålla skyddsrum.</a:t>
          </a:r>
          <a:endParaRPr lang="sv-SE" dirty="0"/>
        </a:p>
      </dgm:t>
    </dgm:pt>
    <dgm:pt modelId="{7777A5BD-4CC9-4DE0-88CA-D8F97E1180DB}" type="parTrans" cxnId="{1D0F8776-2E1B-4DFF-BCA2-E4C2E41004C3}">
      <dgm:prSet/>
      <dgm:spPr/>
      <dgm:t>
        <a:bodyPr/>
        <a:lstStyle/>
        <a:p>
          <a:endParaRPr lang="sv-SE"/>
        </a:p>
      </dgm:t>
    </dgm:pt>
    <dgm:pt modelId="{9836AC9D-B483-4620-BE72-07B9977C43E6}" type="sibTrans" cxnId="{1D0F8776-2E1B-4DFF-BCA2-E4C2E41004C3}">
      <dgm:prSet/>
      <dgm:spPr/>
      <dgm:t>
        <a:bodyPr/>
        <a:lstStyle/>
        <a:p>
          <a:endParaRPr lang="sv-SE"/>
        </a:p>
      </dgm:t>
    </dgm:pt>
    <dgm:pt modelId="{045B0FB6-521F-46AF-8D61-CA6473142369}">
      <dgm:prSet/>
      <dgm:spPr/>
      <dgm:t>
        <a:bodyPr/>
        <a:lstStyle/>
        <a:p>
          <a:r>
            <a:rPr lang="sv-SE" b="0" i="0" baseline="0"/>
            <a:t>VMA (viktigt meddelande till allmänheten) via utomhustyfoner så kallade Hesa Fredrik, testades första gången 1931.</a:t>
          </a:r>
          <a:endParaRPr lang="sv-SE"/>
        </a:p>
      </dgm:t>
    </dgm:pt>
    <dgm:pt modelId="{3F1D1EDB-F1F3-4667-9F15-6690D7C6DC8F}" type="parTrans" cxnId="{34DE2336-C732-44E0-B68C-C460257071B5}">
      <dgm:prSet/>
      <dgm:spPr/>
      <dgm:t>
        <a:bodyPr/>
        <a:lstStyle/>
        <a:p>
          <a:endParaRPr lang="sv-SE"/>
        </a:p>
      </dgm:t>
    </dgm:pt>
    <dgm:pt modelId="{46F2BA56-9706-4FA3-B836-1B704201872A}" type="sibTrans" cxnId="{34DE2336-C732-44E0-B68C-C460257071B5}">
      <dgm:prSet/>
      <dgm:spPr/>
      <dgm:t>
        <a:bodyPr/>
        <a:lstStyle/>
        <a:p>
          <a:endParaRPr lang="sv-SE"/>
        </a:p>
      </dgm:t>
    </dgm:pt>
    <dgm:pt modelId="{B73F487D-173E-40B3-8743-0CD82F7C9AF7}" type="pres">
      <dgm:prSet presAssocID="{6DB7BD68-3655-48C1-A8EA-B12784DA79D3}" presName="linear" presStyleCnt="0">
        <dgm:presLayoutVars>
          <dgm:animLvl val="lvl"/>
          <dgm:resizeHandles val="exact"/>
        </dgm:presLayoutVars>
      </dgm:prSet>
      <dgm:spPr/>
    </dgm:pt>
    <dgm:pt modelId="{0C9E0A15-DF8C-496A-8222-1B51338AA27D}" type="pres">
      <dgm:prSet presAssocID="{7E67FAF5-3CD3-4458-BC8B-55BFFDCE63CC}" presName="parentText" presStyleLbl="node1" presStyleIdx="0" presStyleCnt="4">
        <dgm:presLayoutVars>
          <dgm:chMax val="0"/>
          <dgm:bulletEnabled val="1"/>
        </dgm:presLayoutVars>
      </dgm:prSet>
      <dgm:spPr/>
    </dgm:pt>
    <dgm:pt modelId="{8A246971-1792-4A7A-AB6F-71B7B439E942}" type="pres">
      <dgm:prSet presAssocID="{EC6DC076-CBC7-4D40-9C1F-872ADAD02938}" presName="spacer" presStyleCnt="0"/>
      <dgm:spPr/>
    </dgm:pt>
    <dgm:pt modelId="{81538022-61F1-4570-A536-8CECDBD4458A}" type="pres">
      <dgm:prSet presAssocID="{BB67D2CA-A53D-47BB-A354-4895BB30D498}" presName="parentText" presStyleLbl="node1" presStyleIdx="1" presStyleCnt="4">
        <dgm:presLayoutVars>
          <dgm:chMax val="0"/>
          <dgm:bulletEnabled val="1"/>
        </dgm:presLayoutVars>
      </dgm:prSet>
      <dgm:spPr/>
    </dgm:pt>
    <dgm:pt modelId="{02E47749-C91F-48FA-8FD0-CAABEDBE7DA7}" type="pres">
      <dgm:prSet presAssocID="{21E9C019-257A-44EE-ACFF-2D86FC5246D0}" presName="spacer" presStyleCnt="0"/>
      <dgm:spPr/>
    </dgm:pt>
    <dgm:pt modelId="{0CA31F2E-01D4-4CF4-B785-B8541FC9B988}" type="pres">
      <dgm:prSet presAssocID="{0A75B74C-E0FA-486D-AF3E-55421100D810}" presName="parentText" presStyleLbl="node1" presStyleIdx="2" presStyleCnt="4">
        <dgm:presLayoutVars>
          <dgm:chMax val="0"/>
          <dgm:bulletEnabled val="1"/>
        </dgm:presLayoutVars>
      </dgm:prSet>
      <dgm:spPr/>
    </dgm:pt>
    <dgm:pt modelId="{6CB795BF-4625-4B98-859B-064343D0E53E}" type="pres">
      <dgm:prSet presAssocID="{9836AC9D-B483-4620-BE72-07B9977C43E6}" presName="spacer" presStyleCnt="0"/>
      <dgm:spPr/>
    </dgm:pt>
    <dgm:pt modelId="{1B4AE8A4-1220-4A54-B7B8-6919788C96F0}" type="pres">
      <dgm:prSet presAssocID="{045B0FB6-521F-46AF-8D61-CA6473142369}" presName="parentText" presStyleLbl="node1" presStyleIdx="3" presStyleCnt="4">
        <dgm:presLayoutVars>
          <dgm:chMax val="0"/>
          <dgm:bulletEnabled val="1"/>
        </dgm:presLayoutVars>
      </dgm:prSet>
      <dgm:spPr/>
    </dgm:pt>
  </dgm:ptLst>
  <dgm:cxnLst>
    <dgm:cxn modelId="{3D024C01-93D6-4085-8370-2B33F06BB61F}" srcId="{6DB7BD68-3655-48C1-A8EA-B12784DA79D3}" destId="{7E67FAF5-3CD3-4458-BC8B-55BFFDCE63CC}" srcOrd="0" destOrd="0" parTransId="{46EB5026-9DB3-4403-85D2-0FA20E9823AE}" sibTransId="{EC6DC076-CBC7-4D40-9C1F-872ADAD02938}"/>
    <dgm:cxn modelId="{CCF90404-ABCC-4D00-81D2-6321CF2DD746}" type="presOf" srcId="{6DB7BD68-3655-48C1-A8EA-B12784DA79D3}" destId="{B73F487D-173E-40B3-8743-0CD82F7C9AF7}" srcOrd="0" destOrd="0" presId="urn:microsoft.com/office/officeart/2005/8/layout/vList2"/>
    <dgm:cxn modelId="{34DE2336-C732-44E0-B68C-C460257071B5}" srcId="{6DB7BD68-3655-48C1-A8EA-B12784DA79D3}" destId="{045B0FB6-521F-46AF-8D61-CA6473142369}" srcOrd="3" destOrd="0" parTransId="{3F1D1EDB-F1F3-4667-9F15-6690D7C6DC8F}" sibTransId="{46F2BA56-9706-4FA3-B836-1B704201872A}"/>
    <dgm:cxn modelId="{1CC4DC6E-99E2-49C9-A043-FB9AB5EA4871}" type="presOf" srcId="{045B0FB6-521F-46AF-8D61-CA6473142369}" destId="{1B4AE8A4-1220-4A54-B7B8-6919788C96F0}" srcOrd="0" destOrd="0" presId="urn:microsoft.com/office/officeart/2005/8/layout/vList2"/>
    <dgm:cxn modelId="{2DB93C55-9AB2-4D38-B29F-0310C438843B}" type="presOf" srcId="{BB67D2CA-A53D-47BB-A354-4895BB30D498}" destId="{81538022-61F1-4570-A536-8CECDBD4458A}" srcOrd="0" destOrd="0" presId="urn:microsoft.com/office/officeart/2005/8/layout/vList2"/>
    <dgm:cxn modelId="{1D0F8776-2E1B-4DFF-BCA2-E4C2E41004C3}" srcId="{6DB7BD68-3655-48C1-A8EA-B12784DA79D3}" destId="{0A75B74C-E0FA-486D-AF3E-55421100D810}" srcOrd="2" destOrd="0" parTransId="{7777A5BD-4CC9-4DE0-88CA-D8F97E1180DB}" sibTransId="{9836AC9D-B483-4620-BE72-07B9977C43E6}"/>
    <dgm:cxn modelId="{2C5349B9-1905-4730-9615-30E2EB10D1FF}" type="presOf" srcId="{0A75B74C-E0FA-486D-AF3E-55421100D810}" destId="{0CA31F2E-01D4-4CF4-B785-B8541FC9B988}" srcOrd="0" destOrd="0" presId="urn:microsoft.com/office/officeart/2005/8/layout/vList2"/>
    <dgm:cxn modelId="{193F7DD9-4D46-4468-B147-0E2477DC91CB}" srcId="{6DB7BD68-3655-48C1-A8EA-B12784DA79D3}" destId="{BB67D2CA-A53D-47BB-A354-4895BB30D498}" srcOrd="1" destOrd="0" parTransId="{400A5249-563B-42EF-8200-32E1A45620C8}" sibTransId="{21E9C019-257A-44EE-ACFF-2D86FC5246D0}"/>
    <dgm:cxn modelId="{30048EF1-A2E2-4193-89AE-CC9500B54A26}" type="presOf" srcId="{7E67FAF5-3CD3-4458-BC8B-55BFFDCE63CC}" destId="{0C9E0A15-DF8C-496A-8222-1B51338AA27D}" srcOrd="0" destOrd="0" presId="urn:microsoft.com/office/officeart/2005/8/layout/vList2"/>
    <dgm:cxn modelId="{BB08A8FA-F493-48AF-9980-101362167DE6}" type="presParOf" srcId="{B73F487D-173E-40B3-8743-0CD82F7C9AF7}" destId="{0C9E0A15-DF8C-496A-8222-1B51338AA27D}" srcOrd="0" destOrd="0" presId="urn:microsoft.com/office/officeart/2005/8/layout/vList2"/>
    <dgm:cxn modelId="{2A42FF8E-E853-45F5-93F6-0AE567109810}" type="presParOf" srcId="{B73F487D-173E-40B3-8743-0CD82F7C9AF7}" destId="{8A246971-1792-4A7A-AB6F-71B7B439E942}" srcOrd="1" destOrd="0" presId="urn:microsoft.com/office/officeart/2005/8/layout/vList2"/>
    <dgm:cxn modelId="{6AB5F517-0A54-40ED-8E52-3B9933750E20}" type="presParOf" srcId="{B73F487D-173E-40B3-8743-0CD82F7C9AF7}" destId="{81538022-61F1-4570-A536-8CECDBD4458A}" srcOrd="2" destOrd="0" presId="urn:microsoft.com/office/officeart/2005/8/layout/vList2"/>
    <dgm:cxn modelId="{DAB510AC-1627-4304-A6F8-1663F5FC43DB}" type="presParOf" srcId="{B73F487D-173E-40B3-8743-0CD82F7C9AF7}" destId="{02E47749-C91F-48FA-8FD0-CAABEDBE7DA7}" srcOrd="3" destOrd="0" presId="urn:microsoft.com/office/officeart/2005/8/layout/vList2"/>
    <dgm:cxn modelId="{848DA122-9A55-47B5-968D-0C257B7BEC82}" type="presParOf" srcId="{B73F487D-173E-40B3-8743-0CD82F7C9AF7}" destId="{0CA31F2E-01D4-4CF4-B785-B8541FC9B988}" srcOrd="4" destOrd="0" presId="urn:microsoft.com/office/officeart/2005/8/layout/vList2"/>
    <dgm:cxn modelId="{AC2D18D3-7828-4876-A8CD-AE2A583A66B3}" type="presParOf" srcId="{B73F487D-173E-40B3-8743-0CD82F7C9AF7}" destId="{6CB795BF-4625-4B98-859B-064343D0E53E}" srcOrd="5" destOrd="0" presId="urn:microsoft.com/office/officeart/2005/8/layout/vList2"/>
    <dgm:cxn modelId="{A35B2934-6F05-4F5A-B109-6CB334330848}" type="presParOf" srcId="{B73F487D-173E-40B3-8743-0CD82F7C9AF7}" destId="{1B4AE8A4-1220-4A54-B7B8-6919788C96F0}"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9E0A15-DF8C-496A-8222-1B51338AA27D}">
      <dsp:nvSpPr>
        <dsp:cNvPr id="0" name=""/>
        <dsp:cNvSpPr/>
      </dsp:nvSpPr>
      <dsp:spPr>
        <a:xfrm>
          <a:off x="0" y="87983"/>
          <a:ext cx="7733456" cy="90435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sv-SE" sz="1100" b="1" i="0" kern="1200" baseline="0"/>
            <a:t>Det är oroliga tider i världen. Första världskriget har avslutats och andra världskriget startar i slutet på årtiondet. Krigsföringen hade förändrats i och med de nya flygstridskrafterna och dess bomber som drabbade civilbefolkningen i större omfattning.</a:t>
          </a:r>
          <a:endParaRPr lang="sv-SE" sz="1100" kern="1200"/>
        </a:p>
      </dsp:txBody>
      <dsp:txXfrm>
        <a:off x="44147" y="132130"/>
        <a:ext cx="7645162" cy="816062"/>
      </dsp:txXfrm>
    </dsp:sp>
    <dsp:sp modelId="{81538022-61F1-4570-A536-8CECDBD4458A}">
      <dsp:nvSpPr>
        <dsp:cNvPr id="0" name=""/>
        <dsp:cNvSpPr/>
      </dsp:nvSpPr>
      <dsp:spPr>
        <a:xfrm>
          <a:off x="0" y="1024019"/>
          <a:ext cx="7733456" cy="90435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sv-SE" sz="1100" b="0" i="0" kern="1200" baseline="0" dirty="0"/>
            <a:t>Runtom i världen pågick ett intensivt arbete för ett ökande av luftskyddets effektivitet. Sverige inledde en upprustning där nya flygplan köptes in och ett luftvärn upprättades. Ett luftskydd hade som främsta uppgift att begränsa verkningar av luftangrepp direkt eller indirekt mot civilbefolkningen. Angrepp mot civilbefolkningen ansågs nämligen ingå som betydelsefull, kanske rentav dominerande, faktor i ett modernt krig.</a:t>
          </a:r>
          <a:endParaRPr lang="sv-SE" sz="1100" kern="1200" dirty="0"/>
        </a:p>
      </dsp:txBody>
      <dsp:txXfrm>
        <a:off x="44147" y="1068166"/>
        <a:ext cx="7645162" cy="816062"/>
      </dsp:txXfrm>
    </dsp:sp>
    <dsp:sp modelId="{0CA31F2E-01D4-4CF4-B785-B8541FC9B988}">
      <dsp:nvSpPr>
        <dsp:cNvPr id="0" name=""/>
        <dsp:cNvSpPr/>
      </dsp:nvSpPr>
      <dsp:spPr>
        <a:xfrm>
          <a:off x="0" y="1960056"/>
          <a:ext cx="7733456" cy="90435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sv-SE" sz="1100" b="0" i="0" kern="1200" baseline="0" dirty="0"/>
            <a:t>1937 godkände Sveriges riksdag luftskyddslagen (SFS 1937:504) och Luftskyddsinspektionen startades. Under arbetets gång stod det också klart att en statlig luftskyddsmyndighet behövde uppbackning från en allomfattande nationell frivillig organisation, så som bland annat Riksluftskyddsförbundet. Luftskyddsinspektionen svarade för att leda, samordna och övervaka landets luftskydd, vilket var en del av civilförsvaret och syftade till att försvåra flyganfall samt begränsa eventuella verkningar. Det innebar också att de fick ansvaret för att planera, inrätta och underhålla skyddsrum.</a:t>
          </a:r>
          <a:endParaRPr lang="sv-SE" sz="1100" kern="1200" dirty="0"/>
        </a:p>
      </dsp:txBody>
      <dsp:txXfrm>
        <a:off x="44147" y="2004203"/>
        <a:ext cx="7645162" cy="816062"/>
      </dsp:txXfrm>
    </dsp:sp>
    <dsp:sp modelId="{1B4AE8A4-1220-4A54-B7B8-6919788C96F0}">
      <dsp:nvSpPr>
        <dsp:cNvPr id="0" name=""/>
        <dsp:cNvSpPr/>
      </dsp:nvSpPr>
      <dsp:spPr>
        <a:xfrm>
          <a:off x="0" y="2896092"/>
          <a:ext cx="7733456" cy="90435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sv-SE" sz="1100" b="0" i="0" kern="1200" baseline="0"/>
            <a:t>VMA (viktigt meddelande till allmänheten) via utomhustyfoner så kallade Hesa Fredrik, testades första gången 1931.</a:t>
          </a:r>
          <a:endParaRPr lang="sv-SE" sz="1100" kern="1200"/>
        </a:p>
      </dsp:txBody>
      <dsp:txXfrm>
        <a:off x="44147" y="2940239"/>
        <a:ext cx="7645162" cy="81606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85188" cy="501809"/>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902974" y="0"/>
            <a:ext cx="2985188" cy="501809"/>
          </a:xfrm>
          <a:prstGeom prst="rect">
            <a:avLst/>
          </a:prstGeom>
        </p:spPr>
        <p:txBody>
          <a:bodyPr vert="horz" lIns="91440" tIns="45720" rIns="91440" bIns="45720" rtlCol="0"/>
          <a:lstStyle>
            <a:lvl1pPr algn="r">
              <a:defRPr sz="1200"/>
            </a:lvl1pPr>
          </a:lstStyle>
          <a:p>
            <a:fld id="{D5625E2F-D752-49CA-AE3C-346D1A3FC59F}" type="datetimeFigureOut">
              <a:rPr lang="sv-SE" smtClean="0"/>
              <a:t>2023-06-05</a:t>
            </a:fld>
            <a:endParaRPr lang="sv-SE"/>
          </a:p>
        </p:txBody>
      </p:sp>
      <p:sp>
        <p:nvSpPr>
          <p:cNvPr id="4" name="Platshållare för sidfot 3"/>
          <p:cNvSpPr>
            <a:spLocks noGrp="1"/>
          </p:cNvSpPr>
          <p:nvPr>
            <p:ph type="ftr" sz="quarter" idx="2"/>
          </p:nvPr>
        </p:nvSpPr>
        <p:spPr>
          <a:xfrm>
            <a:off x="0" y="9520079"/>
            <a:ext cx="2985188" cy="501809"/>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902974" y="9520079"/>
            <a:ext cx="2985188" cy="501809"/>
          </a:xfrm>
          <a:prstGeom prst="rect">
            <a:avLst/>
          </a:prstGeom>
        </p:spPr>
        <p:txBody>
          <a:bodyPr vert="horz" lIns="91440" tIns="45720" rIns="91440" bIns="45720" rtlCol="0" anchor="b"/>
          <a:lstStyle>
            <a:lvl1pPr algn="r">
              <a:defRPr sz="1200"/>
            </a:lvl1pPr>
          </a:lstStyle>
          <a:p>
            <a:fld id="{B39A9534-68C5-4FFC-BBCB-F59D14CE2B99}" type="slidenum">
              <a:rPr lang="sv-SE" smtClean="0"/>
              <a:t>‹#›</a:t>
            </a:fld>
            <a:endParaRPr lang="sv-SE"/>
          </a:p>
        </p:txBody>
      </p:sp>
    </p:spTree>
    <p:extLst>
      <p:ext uri="{BB962C8B-B14F-4D97-AF65-F5344CB8AC3E}">
        <p14:creationId xmlns:p14="http://schemas.microsoft.com/office/powerpoint/2010/main" val="36721929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1"/>
            <a:ext cx="2985764" cy="502105"/>
          </a:xfrm>
          <a:prstGeom prst="rect">
            <a:avLst/>
          </a:prstGeom>
        </p:spPr>
        <p:txBody>
          <a:bodyPr vert="horz" lIns="89181" tIns="44591" rIns="89181" bIns="44591" rtlCol="0"/>
          <a:lstStyle>
            <a:lvl1pPr algn="l">
              <a:defRPr sz="1200"/>
            </a:lvl1pPr>
          </a:lstStyle>
          <a:p>
            <a:endParaRPr lang="sv-SE"/>
          </a:p>
        </p:txBody>
      </p:sp>
      <p:sp>
        <p:nvSpPr>
          <p:cNvPr id="3" name="Platshållare för datum 2"/>
          <p:cNvSpPr>
            <a:spLocks noGrp="1"/>
          </p:cNvSpPr>
          <p:nvPr>
            <p:ph type="dt" idx="1"/>
          </p:nvPr>
        </p:nvSpPr>
        <p:spPr>
          <a:xfrm>
            <a:off x="3902447" y="1"/>
            <a:ext cx="2985764" cy="502105"/>
          </a:xfrm>
          <a:prstGeom prst="rect">
            <a:avLst/>
          </a:prstGeom>
        </p:spPr>
        <p:txBody>
          <a:bodyPr vert="horz" lIns="89181" tIns="44591" rIns="89181" bIns="44591" rtlCol="0"/>
          <a:lstStyle>
            <a:lvl1pPr algn="r">
              <a:defRPr sz="1200"/>
            </a:lvl1pPr>
          </a:lstStyle>
          <a:p>
            <a:fld id="{C862954C-BBEE-4FA5-B949-E4A2DC6C3032}" type="datetimeFigureOut">
              <a:rPr lang="sv-SE" smtClean="0"/>
              <a:t>2023-06-05</a:t>
            </a:fld>
            <a:endParaRPr lang="sv-SE"/>
          </a:p>
        </p:txBody>
      </p:sp>
      <p:sp>
        <p:nvSpPr>
          <p:cNvPr id="4" name="Platshållare för bildobjekt 3"/>
          <p:cNvSpPr>
            <a:spLocks noGrp="1" noRot="1" noChangeAspect="1"/>
          </p:cNvSpPr>
          <p:nvPr>
            <p:ph type="sldImg" idx="2"/>
          </p:nvPr>
        </p:nvSpPr>
        <p:spPr>
          <a:xfrm>
            <a:off x="1190625" y="1252538"/>
            <a:ext cx="4508500" cy="3382962"/>
          </a:xfrm>
          <a:prstGeom prst="rect">
            <a:avLst/>
          </a:prstGeom>
          <a:noFill/>
          <a:ln w="12700">
            <a:solidFill>
              <a:prstClr val="black"/>
            </a:solidFill>
          </a:ln>
        </p:spPr>
        <p:txBody>
          <a:bodyPr vert="horz" lIns="89181" tIns="44591" rIns="89181" bIns="44591" rtlCol="0" anchor="ctr"/>
          <a:lstStyle/>
          <a:p>
            <a:endParaRPr lang="sv-SE"/>
          </a:p>
        </p:txBody>
      </p:sp>
      <p:sp>
        <p:nvSpPr>
          <p:cNvPr id="5" name="Platshållare för anteckningar 4"/>
          <p:cNvSpPr>
            <a:spLocks noGrp="1"/>
          </p:cNvSpPr>
          <p:nvPr>
            <p:ph type="body" sz="quarter" idx="3"/>
          </p:nvPr>
        </p:nvSpPr>
        <p:spPr>
          <a:xfrm>
            <a:off x="688669" y="4823629"/>
            <a:ext cx="5512417" cy="3945331"/>
          </a:xfrm>
          <a:prstGeom prst="rect">
            <a:avLst/>
          </a:prstGeom>
        </p:spPr>
        <p:txBody>
          <a:bodyPr vert="horz" lIns="89181" tIns="44591" rIns="89181" bIns="44591"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519783"/>
            <a:ext cx="2985764" cy="502105"/>
          </a:xfrm>
          <a:prstGeom prst="rect">
            <a:avLst/>
          </a:prstGeom>
        </p:spPr>
        <p:txBody>
          <a:bodyPr vert="horz" lIns="89181" tIns="44591" rIns="89181" bIns="44591" rtlCol="0" anchor="b"/>
          <a:lstStyle>
            <a:lvl1pPr algn="l">
              <a:defRPr sz="1200"/>
            </a:lvl1pPr>
          </a:lstStyle>
          <a:p>
            <a:endParaRPr lang="sv-SE"/>
          </a:p>
        </p:txBody>
      </p:sp>
      <p:sp>
        <p:nvSpPr>
          <p:cNvPr id="7" name="Platshållare för bildnummer 6"/>
          <p:cNvSpPr>
            <a:spLocks noGrp="1"/>
          </p:cNvSpPr>
          <p:nvPr>
            <p:ph type="sldNum" sz="quarter" idx="5"/>
          </p:nvPr>
        </p:nvSpPr>
        <p:spPr>
          <a:xfrm>
            <a:off x="3902447" y="9519783"/>
            <a:ext cx="2985764" cy="502105"/>
          </a:xfrm>
          <a:prstGeom prst="rect">
            <a:avLst/>
          </a:prstGeom>
        </p:spPr>
        <p:txBody>
          <a:bodyPr vert="horz" lIns="89181" tIns="44591" rIns="89181" bIns="44591" rtlCol="0" anchor="b"/>
          <a:lstStyle>
            <a:lvl1pPr algn="r">
              <a:defRPr sz="1200"/>
            </a:lvl1pPr>
          </a:lstStyle>
          <a:p>
            <a:fld id="{C4CCB14B-D462-4FEE-B687-2F7D3ECFDBD9}" type="slidenum">
              <a:rPr lang="sv-SE" smtClean="0"/>
              <a:t>‹#›</a:t>
            </a:fld>
            <a:endParaRPr lang="sv-SE"/>
          </a:p>
        </p:txBody>
      </p:sp>
    </p:spTree>
    <p:extLst>
      <p:ext uri="{BB962C8B-B14F-4D97-AF65-F5344CB8AC3E}">
        <p14:creationId xmlns:p14="http://schemas.microsoft.com/office/powerpoint/2010/main" val="20177142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C4CCB14B-D462-4FEE-B687-2F7D3ECFDBD9}" type="slidenum">
              <a:rPr lang="sv-SE" smtClean="0"/>
              <a:t>1</a:t>
            </a:fld>
            <a:endParaRPr lang="sv-SE"/>
          </a:p>
        </p:txBody>
      </p:sp>
    </p:spTree>
    <p:extLst>
      <p:ext uri="{BB962C8B-B14F-4D97-AF65-F5344CB8AC3E}">
        <p14:creationId xmlns:p14="http://schemas.microsoft.com/office/powerpoint/2010/main" val="4420713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err="1"/>
              <a:t>FRG:t</a:t>
            </a:r>
            <a:r>
              <a:rPr lang="sv-SE" dirty="0"/>
              <a:t> är ”kommunens” och kommunen bestämmer när och hur FRG aktiveras och avslutas.</a:t>
            </a:r>
          </a:p>
          <a:p>
            <a:endParaRPr lang="sv-SE" dirty="0"/>
          </a:p>
          <a:p>
            <a:r>
              <a:rPr lang="sv-SE" dirty="0"/>
              <a:t>Avtal med enskilda personer är redan reglerat i förväg,</a:t>
            </a:r>
            <a:r>
              <a:rPr lang="sv-SE" baseline="0" dirty="0"/>
              <a:t> o</a:t>
            </a:r>
            <a:r>
              <a:rPr lang="sv-SE" dirty="0"/>
              <a:t>ftast enligt RIB-avtalet. FRG-resurserna är försäkrade genom kommunen.</a:t>
            </a:r>
          </a:p>
          <a:p>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FRG rapporterar</a:t>
            </a:r>
            <a:r>
              <a:rPr lang="sv-SE" baseline="0" dirty="0"/>
              <a:t> efter </a:t>
            </a:r>
            <a:r>
              <a:rPr lang="sv-SE" sz="1200" kern="1200" dirty="0">
                <a:solidFill>
                  <a:schemeClr val="tx1"/>
                </a:solidFill>
                <a:effectLst/>
                <a:latin typeface="+mn-lt"/>
                <a:ea typeface="+mn-ea"/>
                <a:cs typeface="+mn-cs"/>
              </a:rPr>
              <a:t>avslutad insats en sammanfattning till kommunen men även till SCF</a:t>
            </a:r>
            <a:r>
              <a:rPr lang="sv-SE" sz="1200" kern="1200" baseline="0" dirty="0">
                <a:solidFill>
                  <a:schemeClr val="tx1"/>
                </a:solidFill>
                <a:effectLst/>
                <a:latin typeface="+mn-lt"/>
                <a:ea typeface="+mn-ea"/>
                <a:cs typeface="+mn-cs"/>
              </a:rPr>
              <a:t> som i sin tur</a:t>
            </a:r>
            <a:r>
              <a:rPr lang="sv-SE" sz="1200" kern="1200" dirty="0">
                <a:solidFill>
                  <a:schemeClr val="tx1"/>
                </a:solidFill>
                <a:effectLst/>
                <a:latin typeface="+mn-lt"/>
                <a:ea typeface="+mn-ea"/>
                <a:cs typeface="+mn-cs"/>
              </a:rPr>
              <a:t> sammanställer landets alla FRG-insatser på en övergripande nivå till MSB. </a:t>
            </a:r>
          </a:p>
        </p:txBody>
      </p:sp>
      <p:sp>
        <p:nvSpPr>
          <p:cNvPr id="4" name="Platshållare för bildnummer 3"/>
          <p:cNvSpPr>
            <a:spLocks noGrp="1"/>
          </p:cNvSpPr>
          <p:nvPr>
            <p:ph type="sldNum" sz="quarter" idx="5"/>
          </p:nvPr>
        </p:nvSpPr>
        <p:spPr/>
        <p:txBody>
          <a:bodyPr/>
          <a:lstStyle/>
          <a:p>
            <a:fld id="{C4CCB14B-D462-4FEE-B687-2F7D3ECFDBD9}" type="slidenum">
              <a:rPr lang="sv-SE" smtClean="0"/>
              <a:t>13</a:t>
            </a:fld>
            <a:endParaRPr lang="sv-SE"/>
          </a:p>
        </p:txBody>
      </p:sp>
    </p:spTree>
    <p:extLst>
      <p:ext uri="{BB962C8B-B14F-4D97-AF65-F5344CB8AC3E}">
        <p14:creationId xmlns:p14="http://schemas.microsoft.com/office/powerpoint/2010/main" val="20926849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indent="0" rtl="0">
              <a:buFont typeface="Arial" panose="020B0604020202020204" pitchFamily="34" charset="0"/>
              <a:buNone/>
            </a:pPr>
            <a:br>
              <a:rPr lang="sv-SE" sz="1200" b="0" i="0" u="none" strike="noStrike" kern="1200" baseline="0" dirty="0">
                <a:solidFill>
                  <a:schemeClr val="tx1"/>
                </a:solidFill>
                <a:latin typeface="+mn-lt"/>
                <a:ea typeface="+mn-ea"/>
                <a:cs typeface="+mn-cs"/>
              </a:rPr>
            </a:br>
            <a:br>
              <a:rPr lang="sv-SE" sz="1200" b="0" i="0" kern="1200" dirty="0">
                <a:solidFill>
                  <a:schemeClr val="tx1"/>
                </a:solidFill>
                <a:effectLst/>
                <a:latin typeface="+mn-lt"/>
                <a:ea typeface="+mn-ea"/>
                <a:cs typeface="+mn-cs"/>
              </a:rPr>
            </a:br>
            <a:endParaRPr lang="sv-SE" sz="1200" b="0" i="0" kern="1200" dirty="0">
              <a:solidFill>
                <a:schemeClr val="tx1"/>
              </a:solidFill>
              <a:effectLst/>
              <a:latin typeface="+mn-lt"/>
              <a:ea typeface="+mn-ea"/>
              <a:cs typeface="+mn-cs"/>
            </a:endParaRPr>
          </a:p>
          <a:p>
            <a:pPr marL="0" indent="0">
              <a:buFont typeface="Arial" panose="020B0604020202020204" pitchFamily="34" charset="0"/>
              <a:buNone/>
            </a:pPr>
            <a:br>
              <a:rPr lang="sv-SE" baseline="0" dirty="0"/>
            </a:br>
            <a:endParaRPr lang="sv-SE" dirty="0"/>
          </a:p>
        </p:txBody>
      </p:sp>
      <p:sp>
        <p:nvSpPr>
          <p:cNvPr id="4" name="Platshållare för bildnummer 3"/>
          <p:cNvSpPr>
            <a:spLocks noGrp="1"/>
          </p:cNvSpPr>
          <p:nvPr>
            <p:ph type="sldNum" sz="quarter" idx="10"/>
          </p:nvPr>
        </p:nvSpPr>
        <p:spPr/>
        <p:txBody>
          <a:bodyPr/>
          <a:lstStyle/>
          <a:p>
            <a:fld id="{C4CCB14B-D462-4FEE-B687-2F7D3ECFDBD9}" type="slidenum">
              <a:rPr lang="sv-SE" smtClean="0"/>
              <a:t>14</a:t>
            </a:fld>
            <a:endParaRPr lang="sv-SE"/>
          </a:p>
        </p:txBody>
      </p:sp>
    </p:spTree>
    <p:extLst>
      <p:ext uri="{BB962C8B-B14F-4D97-AF65-F5344CB8AC3E}">
        <p14:creationId xmlns:p14="http://schemas.microsoft.com/office/powerpoint/2010/main" val="32134405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indent="0" rtl="0">
              <a:buFont typeface="Arial" panose="020B0604020202020204" pitchFamily="34" charset="0"/>
              <a:buNone/>
            </a:pPr>
            <a:br>
              <a:rPr lang="sv-SE" sz="1200" b="0" i="0" u="none" strike="noStrike" kern="1200" baseline="0" dirty="0">
                <a:solidFill>
                  <a:schemeClr val="tx1"/>
                </a:solidFill>
                <a:latin typeface="+mn-lt"/>
                <a:ea typeface="+mn-ea"/>
                <a:cs typeface="+mn-cs"/>
              </a:rPr>
            </a:br>
            <a:br>
              <a:rPr lang="sv-SE" sz="1200" b="0" i="0" kern="1200" dirty="0">
                <a:solidFill>
                  <a:schemeClr val="tx1"/>
                </a:solidFill>
                <a:effectLst/>
                <a:latin typeface="+mn-lt"/>
                <a:ea typeface="+mn-ea"/>
                <a:cs typeface="+mn-cs"/>
              </a:rPr>
            </a:br>
            <a:endParaRPr lang="sv-SE" sz="1200" b="0" i="0" kern="1200" dirty="0">
              <a:solidFill>
                <a:schemeClr val="tx1"/>
              </a:solidFill>
              <a:effectLst/>
              <a:latin typeface="+mn-lt"/>
              <a:ea typeface="+mn-ea"/>
              <a:cs typeface="+mn-cs"/>
            </a:endParaRPr>
          </a:p>
          <a:p>
            <a:pPr marL="0" indent="0">
              <a:buFont typeface="Arial" panose="020B0604020202020204" pitchFamily="34" charset="0"/>
              <a:buNone/>
            </a:pPr>
            <a:br>
              <a:rPr lang="sv-SE" baseline="0" dirty="0"/>
            </a:br>
            <a:endParaRPr lang="sv-SE" dirty="0"/>
          </a:p>
        </p:txBody>
      </p:sp>
      <p:sp>
        <p:nvSpPr>
          <p:cNvPr id="4" name="Platshållare för bildnummer 3"/>
          <p:cNvSpPr>
            <a:spLocks noGrp="1"/>
          </p:cNvSpPr>
          <p:nvPr>
            <p:ph type="sldNum" sz="quarter" idx="10"/>
          </p:nvPr>
        </p:nvSpPr>
        <p:spPr/>
        <p:txBody>
          <a:bodyPr/>
          <a:lstStyle/>
          <a:p>
            <a:fld id="{C4CCB14B-D462-4FEE-B687-2F7D3ECFDBD9}" type="slidenum">
              <a:rPr lang="sv-SE" smtClean="0"/>
              <a:t>15</a:t>
            </a:fld>
            <a:endParaRPr lang="sv-SE"/>
          </a:p>
        </p:txBody>
      </p:sp>
    </p:spTree>
    <p:extLst>
      <p:ext uri="{BB962C8B-B14F-4D97-AF65-F5344CB8AC3E}">
        <p14:creationId xmlns:p14="http://schemas.microsoft.com/office/powerpoint/2010/main" val="3641288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indent="0" rtl="0">
              <a:buFont typeface="Arial" panose="020B0604020202020204" pitchFamily="34" charset="0"/>
              <a:buNone/>
            </a:pPr>
            <a:endParaRPr lang="sv-SE" dirty="0"/>
          </a:p>
        </p:txBody>
      </p:sp>
      <p:sp>
        <p:nvSpPr>
          <p:cNvPr id="4" name="Platshållare för bildnummer 3"/>
          <p:cNvSpPr>
            <a:spLocks noGrp="1"/>
          </p:cNvSpPr>
          <p:nvPr>
            <p:ph type="sldNum" sz="quarter" idx="10"/>
          </p:nvPr>
        </p:nvSpPr>
        <p:spPr/>
        <p:txBody>
          <a:bodyPr/>
          <a:lstStyle/>
          <a:p>
            <a:fld id="{C4CCB14B-D462-4FEE-B687-2F7D3ECFDBD9}" type="slidenum">
              <a:rPr lang="sv-SE" smtClean="0"/>
              <a:t>16</a:t>
            </a:fld>
            <a:endParaRPr lang="sv-SE"/>
          </a:p>
        </p:txBody>
      </p:sp>
    </p:spTree>
    <p:extLst>
      <p:ext uri="{BB962C8B-B14F-4D97-AF65-F5344CB8AC3E}">
        <p14:creationId xmlns:p14="http://schemas.microsoft.com/office/powerpoint/2010/main" val="6996581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Vi har som en egen remissinstans svarat på denna utredning där vi har lämnat in ett omfattande svar på hur vi kan tänkas bidra i ett nytt befolkningsskydd.</a:t>
            </a:r>
          </a:p>
        </p:txBody>
      </p:sp>
      <p:sp>
        <p:nvSpPr>
          <p:cNvPr id="4" name="Platshållare för bildnummer 3"/>
          <p:cNvSpPr>
            <a:spLocks noGrp="1"/>
          </p:cNvSpPr>
          <p:nvPr>
            <p:ph type="sldNum" sz="quarter" idx="5"/>
          </p:nvPr>
        </p:nvSpPr>
        <p:spPr/>
        <p:txBody>
          <a:bodyPr/>
          <a:lstStyle/>
          <a:p>
            <a:fld id="{C4CCB14B-D462-4FEE-B687-2F7D3ECFDBD9}" type="slidenum">
              <a:rPr lang="sv-SE" smtClean="0"/>
              <a:t>17</a:t>
            </a:fld>
            <a:endParaRPr lang="sv-SE"/>
          </a:p>
        </p:txBody>
      </p:sp>
    </p:spTree>
    <p:extLst>
      <p:ext uri="{BB962C8B-B14F-4D97-AF65-F5344CB8AC3E}">
        <p14:creationId xmlns:p14="http://schemas.microsoft.com/office/powerpoint/2010/main" val="17442989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C4CCB14B-D462-4FEE-B687-2F7D3ECFDBD9}" type="slidenum">
              <a:rPr lang="sv-SE" smtClean="0"/>
              <a:t>18</a:t>
            </a:fld>
            <a:endParaRPr lang="sv-SE"/>
          </a:p>
        </p:txBody>
      </p:sp>
    </p:spTree>
    <p:extLst>
      <p:ext uri="{BB962C8B-B14F-4D97-AF65-F5344CB8AC3E}">
        <p14:creationId xmlns:p14="http://schemas.microsoft.com/office/powerpoint/2010/main" val="33711831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Avsluta med en </a:t>
            </a:r>
            <a:r>
              <a:rPr lang="sv-SE"/>
              <a:t>spontan sommarhälsning!</a:t>
            </a:r>
            <a:endParaRPr lang="sv-SE" dirty="0"/>
          </a:p>
        </p:txBody>
      </p:sp>
      <p:sp>
        <p:nvSpPr>
          <p:cNvPr id="4" name="Platshållare för bildnummer 3"/>
          <p:cNvSpPr>
            <a:spLocks noGrp="1"/>
          </p:cNvSpPr>
          <p:nvPr>
            <p:ph type="sldNum" sz="quarter" idx="5"/>
          </p:nvPr>
        </p:nvSpPr>
        <p:spPr/>
        <p:txBody>
          <a:bodyPr/>
          <a:lstStyle/>
          <a:p>
            <a:fld id="{C4CCB14B-D462-4FEE-B687-2F7D3ECFDBD9}" type="slidenum">
              <a:rPr lang="sv-SE" smtClean="0"/>
              <a:t>19</a:t>
            </a:fld>
            <a:endParaRPr lang="sv-SE"/>
          </a:p>
        </p:txBody>
      </p:sp>
    </p:spTree>
    <p:extLst>
      <p:ext uri="{BB962C8B-B14F-4D97-AF65-F5344CB8AC3E}">
        <p14:creationId xmlns:p14="http://schemas.microsoft.com/office/powerpoint/2010/main" val="18654163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1937 bildades vårt förbund och det som beskrivs av mig nu kunde lika gärna vara en beskrivning av anfalls kriget mot Ukraina som inleddes förra året den 24 Februari. Idag har vi inget VMA utan en överflygning av det som pågår och det som kan vara av särskild vikt att ta till sig och sträva efter. Vi går mot ett nytt befolkningsskydd där vi säkerligen återigen blir en viktig aktör för att stärka det nya totalförsvaret som nu håller på att byggas upp igen.</a:t>
            </a:r>
          </a:p>
        </p:txBody>
      </p:sp>
      <p:sp>
        <p:nvSpPr>
          <p:cNvPr id="4" name="Platshållare för bildnummer 3"/>
          <p:cNvSpPr>
            <a:spLocks noGrp="1"/>
          </p:cNvSpPr>
          <p:nvPr>
            <p:ph type="sldNum" sz="quarter" idx="5"/>
          </p:nvPr>
        </p:nvSpPr>
        <p:spPr/>
        <p:txBody>
          <a:bodyPr/>
          <a:lstStyle/>
          <a:p>
            <a:fld id="{C4CCB14B-D462-4FEE-B687-2F7D3ECFDBD9}" type="slidenum">
              <a:rPr lang="sv-SE" smtClean="0"/>
              <a:t>2</a:t>
            </a:fld>
            <a:endParaRPr lang="sv-SE"/>
          </a:p>
        </p:txBody>
      </p:sp>
    </p:spTree>
    <p:extLst>
      <p:ext uri="{BB962C8B-B14F-4D97-AF65-F5344CB8AC3E}">
        <p14:creationId xmlns:p14="http://schemas.microsoft.com/office/powerpoint/2010/main" val="25241705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Under vårt samtal nämner och berömmer statsrådet de Frivilliga resursgrupperna speciellt då han varit på besök i Nyköping vid en insats då man delade ut vatten till kommuninvånarna. Han är helt övertygad om att detta är rätt väg att gå genom de över 150 FRG grupper som finns i Sverige just nu.</a:t>
            </a:r>
          </a:p>
        </p:txBody>
      </p:sp>
      <p:sp>
        <p:nvSpPr>
          <p:cNvPr id="4" name="Platshållare för bildnummer 3"/>
          <p:cNvSpPr>
            <a:spLocks noGrp="1"/>
          </p:cNvSpPr>
          <p:nvPr>
            <p:ph type="sldNum" sz="quarter" idx="5"/>
          </p:nvPr>
        </p:nvSpPr>
        <p:spPr/>
        <p:txBody>
          <a:bodyPr/>
          <a:lstStyle/>
          <a:p>
            <a:fld id="{C4CCB14B-D462-4FEE-B687-2F7D3ECFDBD9}" type="slidenum">
              <a:rPr lang="sv-SE" smtClean="0"/>
              <a:t>3</a:t>
            </a:fld>
            <a:endParaRPr lang="sv-SE"/>
          </a:p>
        </p:txBody>
      </p:sp>
    </p:spTree>
    <p:extLst>
      <p:ext uri="{BB962C8B-B14F-4D97-AF65-F5344CB8AC3E}">
        <p14:creationId xmlns:p14="http://schemas.microsoft.com/office/powerpoint/2010/main" val="29204250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Att få sitta i publiken och höra ministern säga dessa ord inför en nationell publik var mycket stort. </a:t>
            </a:r>
          </a:p>
        </p:txBody>
      </p:sp>
      <p:sp>
        <p:nvSpPr>
          <p:cNvPr id="4" name="Platshållare för bildnummer 3"/>
          <p:cNvSpPr>
            <a:spLocks noGrp="1"/>
          </p:cNvSpPr>
          <p:nvPr>
            <p:ph type="sldNum" sz="quarter" idx="5"/>
          </p:nvPr>
        </p:nvSpPr>
        <p:spPr/>
        <p:txBody>
          <a:bodyPr/>
          <a:lstStyle/>
          <a:p>
            <a:fld id="{C4CCB14B-D462-4FEE-B687-2F7D3ECFDBD9}" type="slidenum">
              <a:rPr lang="sv-SE" smtClean="0"/>
              <a:t>4</a:t>
            </a:fld>
            <a:endParaRPr lang="sv-SE"/>
          </a:p>
        </p:txBody>
      </p:sp>
    </p:spTree>
    <p:extLst>
      <p:ext uri="{BB962C8B-B14F-4D97-AF65-F5344CB8AC3E}">
        <p14:creationId xmlns:p14="http://schemas.microsoft.com/office/powerpoint/2010/main" val="17104644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 typeface="Arial" panose="020B0604020202020204" pitchFamily="34" charset="0"/>
              <a:buChar char="•"/>
            </a:pPr>
            <a:r>
              <a:rPr lang="sv-SE" sz="1200" b="0" i="0" kern="1200" dirty="0">
                <a:solidFill>
                  <a:schemeClr val="tx1"/>
                </a:solidFill>
                <a:effectLst/>
                <a:latin typeface="+mn-lt"/>
                <a:ea typeface="+mn-ea"/>
                <a:cs typeface="+mn-cs"/>
              </a:rPr>
              <a:t>Just nu vill jag understryka att det är torrt i våra marker och att det är förhöjd risk för skogsbrand i nästan hela södra Sverige. Man bör vara observant och ta del av den information som finns för att hålla sig uppdaterad vad som gäller just nu. Många av våra medlemmar där ute är just engagerade i Frivilliga resursgrupper och som snabbt ska ställas till förfogande för kommunerna som har en egen FRG.</a:t>
            </a:r>
          </a:p>
        </p:txBody>
      </p:sp>
      <p:sp>
        <p:nvSpPr>
          <p:cNvPr id="4" name="Platshållare för bildnummer 3"/>
          <p:cNvSpPr>
            <a:spLocks noGrp="1"/>
          </p:cNvSpPr>
          <p:nvPr>
            <p:ph type="sldNum" sz="quarter" idx="10"/>
          </p:nvPr>
        </p:nvSpPr>
        <p:spPr/>
        <p:txBody>
          <a:bodyPr/>
          <a:lstStyle/>
          <a:p>
            <a:fld id="{C4CCB14B-D462-4FEE-B687-2F7D3ECFDBD9}" type="slidenum">
              <a:rPr lang="sv-SE" smtClean="0"/>
              <a:t>5</a:t>
            </a:fld>
            <a:endParaRPr lang="sv-SE"/>
          </a:p>
        </p:txBody>
      </p:sp>
    </p:spTree>
    <p:extLst>
      <p:ext uri="{BB962C8B-B14F-4D97-AF65-F5344CB8AC3E}">
        <p14:creationId xmlns:p14="http://schemas.microsoft.com/office/powerpoint/2010/main" val="27770649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indent="0" rtl="0">
              <a:buFont typeface="Arial" panose="020B0604020202020204" pitchFamily="34" charset="0"/>
              <a:buNone/>
            </a:pPr>
            <a:r>
              <a:rPr lang="sv-SE" sz="1200" b="0" i="0" u="none" strike="noStrike" kern="1200" baseline="0" dirty="0">
                <a:solidFill>
                  <a:schemeClr val="tx1"/>
                </a:solidFill>
                <a:latin typeface="+mn-lt"/>
                <a:ea typeface="+mn-ea"/>
                <a:cs typeface="+mn-cs"/>
              </a:rPr>
              <a:t>Ett av förbundets utbildningsgrenar är mot Frivilliga resursgrupper. Vi har även akutgrupper ,eftersök, </a:t>
            </a:r>
            <a:r>
              <a:rPr lang="sv-SE" sz="1200" b="0" i="0" u="none" strike="noStrike" kern="1200" baseline="0" dirty="0" err="1">
                <a:solidFill>
                  <a:schemeClr val="tx1"/>
                </a:solidFill>
                <a:latin typeface="+mn-lt"/>
                <a:ea typeface="+mn-ea"/>
                <a:cs typeface="+mn-cs"/>
              </a:rPr>
              <a:t>båtgrupper</a:t>
            </a:r>
            <a:r>
              <a:rPr lang="sv-SE" sz="1200" b="0" i="0" u="none" strike="noStrike" kern="1200" baseline="0" dirty="0">
                <a:solidFill>
                  <a:schemeClr val="tx1"/>
                </a:solidFill>
                <a:latin typeface="+mn-lt"/>
                <a:ea typeface="+mn-ea"/>
                <a:cs typeface="+mn-cs"/>
              </a:rPr>
              <a:t> och ATV bland annat.</a:t>
            </a:r>
            <a:br>
              <a:rPr lang="sv-SE" sz="1200" b="0" i="0" u="none" strike="noStrike" kern="1200" baseline="0" dirty="0">
                <a:solidFill>
                  <a:schemeClr val="tx1"/>
                </a:solidFill>
                <a:latin typeface="+mn-lt"/>
                <a:ea typeface="+mn-ea"/>
                <a:cs typeface="+mn-cs"/>
              </a:rPr>
            </a:br>
            <a:br>
              <a:rPr lang="sv-SE" sz="1200" b="0" i="0" kern="1200" dirty="0">
                <a:solidFill>
                  <a:schemeClr val="tx1"/>
                </a:solidFill>
                <a:effectLst/>
                <a:latin typeface="+mn-lt"/>
                <a:ea typeface="+mn-ea"/>
                <a:cs typeface="+mn-cs"/>
              </a:rPr>
            </a:br>
            <a:endParaRPr lang="sv-SE" sz="1200" b="0" i="0" kern="1200" dirty="0">
              <a:solidFill>
                <a:schemeClr val="tx1"/>
              </a:solidFill>
              <a:effectLst/>
              <a:latin typeface="+mn-lt"/>
              <a:ea typeface="+mn-ea"/>
              <a:cs typeface="+mn-cs"/>
            </a:endParaRPr>
          </a:p>
          <a:p>
            <a:pPr marL="0" indent="0">
              <a:buFont typeface="Arial" panose="020B0604020202020204" pitchFamily="34" charset="0"/>
              <a:buNone/>
            </a:pPr>
            <a:br>
              <a:rPr lang="sv-SE" baseline="0" dirty="0"/>
            </a:br>
            <a:endParaRPr lang="sv-SE" dirty="0"/>
          </a:p>
        </p:txBody>
      </p:sp>
      <p:sp>
        <p:nvSpPr>
          <p:cNvPr id="4" name="Platshållare för bildnummer 3"/>
          <p:cNvSpPr>
            <a:spLocks noGrp="1"/>
          </p:cNvSpPr>
          <p:nvPr>
            <p:ph type="sldNum" sz="quarter" idx="10"/>
          </p:nvPr>
        </p:nvSpPr>
        <p:spPr/>
        <p:txBody>
          <a:bodyPr/>
          <a:lstStyle/>
          <a:p>
            <a:fld id="{C4CCB14B-D462-4FEE-B687-2F7D3ECFDBD9}" type="slidenum">
              <a:rPr lang="sv-SE" smtClean="0"/>
              <a:t>7</a:t>
            </a:fld>
            <a:endParaRPr lang="sv-SE"/>
          </a:p>
        </p:txBody>
      </p:sp>
    </p:spTree>
    <p:extLst>
      <p:ext uri="{BB962C8B-B14F-4D97-AF65-F5344CB8AC3E}">
        <p14:creationId xmlns:p14="http://schemas.microsoft.com/office/powerpoint/2010/main" val="26078751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indent="0" defTabSz="891814">
              <a:buFont typeface="Arial" panose="020B0604020202020204" pitchFamily="34" charset="0"/>
              <a:buNone/>
              <a:defRPr/>
            </a:pPr>
            <a:endParaRPr lang="sv-SE" baseline="0" dirty="0"/>
          </a:p>
        </p:txBody>
      </p:sp>
      <p:sp>
        <p:nvSpPr>
          <p:cNvPr id="4" name="Platshållare för bildnummer 3"/>
          <p:cNvSpPr>
            <a:spLocks noGrp="1"/>
          </p:cNvSpPr>
          <p:nvPr>
            <p:ph type="sldNum" sz="quarter" idx="10"/>
          </p:nvPr>
        </p:nvSpPr>
        <p:spPr/>
        <p:txBody>
          <a:bodyPr/>
          <a:lstStyle/>
          <a:p>
            <a:fld id="{C4CCB14B-D462-4FEE-B687-2F7D3ECFDBD9}" type="slidenum">
              <a:rPr lang="sv-SE" smtClean="0"/>
              <a:t>8</a:t>
            </a:fld>
            <a:endParaRPr lang="sv-SE"/>
          </a:p>
        </p:txBody>
      </p:sp>
    </p:spTree>
    <p:extLst>
      <p:ext uri="{BB962C8B-B14F-4D97-AF65-F5344CB8AC3E}">
        <p14:creationId xmlns:p14="http://schemas.microsoft.com/office/powerpoint/2010/main" val="2363624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indent="0" rtl="0">
              <a:buFont typeface="Arial" panose="020B0604020202020204" pitchFamily="34" charset="0"/>
              <a:buNone/>
            </a:pPr>
            <a:br>
              <a:rPr lang="sv-SE" sz="1200" b="0" i="0" u="none" strike="noStrike" kern="1200" baseline="0" dirty="0">
                <a:solidFill>
                  <a:schemeClr val="tx1"/>
                </a:solidFill>
                <a:latin typeface="+mn-lt"/>
                <a:ea typeface="+mn-ea"/>
                <a:cs typeface="+mn-cs"/>
              </a:rPr>
            </a:br>
            <a:br>
              <a:rPr lang="sv-SE" sz="1200" b="0" i="0" kern="1200" dirty="0">
                <a:solidFill>
                  <a:schemeClr val="tx1"/>
                </a:solidFill>
                <a:effectLst/>
                <a:latin typeface="+mn-lt"/>
                <a:ea typeface="+mn-ea"/>
                <a:cs typeface="+mn-cs"/>
              </a:rPr>
            </a:br>
            <a:endParaRPr lang="sv-SE" sz="1200" b="0" i="0" kern="1200" dirty="0">
              <a:solidFill>
                <a:schemeClr val="tx1"/>
              </a:solidFill>
              <a:effectLst/>
              <a:latin typeface="+mn-lt"/>
              <a:ea typeface="+mn-ea"/>
              <a:cs typeface="+mn-cs"/>
            </a:endParaRPr>
          </a:p>
          <a:p>
            <a:pPr marL="0" indent="0">
              <a:buFont typeface="Arial" panose="020B0604020202020204" pitchFamily="34" charset="0"/>
              <a:buNone/>
            </a:pPr>
            <a:br>
              <a:rPr lang="sv-SE" baseline="0" dirty="0"/>
            </a:br>
            <a:endParaRPr lang="sv-SE" dirty="0"/>
          </a:p>
        </p:txBody>
      </p:sp>
      <p:sp>
        <p:nvSpPr>
          <p:cNvPr id="4" name="Platshållare för bildnummer 3"/>
          <p:cNvSpPr>
            <a:spLocks noGrp="1"/>
          </p:cNvSpPr>
          <p:nvPr>
            <p:ph type="sldNum" sz="quarter" idx="10"/>
          </p:nvPr>
        </p:nvSpPr>
        <p:spPr/>
        <p:txBody>
          <a:bodyPr/>
          <a:lstStyle/>
          <a:p>
            <a:fld id="{C4CCB14B-D462-4FEE-B687-2F7D3ECFDBD9}" type="slidenum">
              <a:rPr lang="sv-SE" smtClean="0"/>
              <a:t>9</a:t>
            </a:fld>
            <a:endParaRPr lang="sv-SE"/>
          </a:p>
        </p:txBody>
      </p:sp>
    </p:spTree>
    <p:extLst>
      <p:ext uri="{BB962C8B-B14F-4D97-AF65-F5344CB8AC3E}">
        <p14:creationId xmlns:p14="http://schemas.microsoft.com/office/powerpoint/2010/main" val="32209517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Specialkunskaper kan vara de specifika kompetenser som man har genom sitt</a:t>
            </a:r>
            <a:r>
              <a:rPr lang="sv-SE" baseline="0" dirty="0"/>
              <a:t> FFO-medlemskap. Det är också 30-minutersmetiden om att organisera spontanfrivilliga.</a:t>
            </a:r>
            <a:br>
              <a:rPr lang="sv-SE" baseline="0" dirty="0"/>
            </a:br>
            <a:br>
              <a:rPr lang="sv-SE" baseline="0" dirty="0"/>
            </a:br>
            <a:r>
              <a:rPr lang="sv-SE" baseline="0" dirty="0"/>
              <a:t>Dessutom tar varje FRG-resurs tar med sig sin egen yrkeskompetens, livserfarenhet och övrig samlad kunskap.</a:t>
            </a:r>
            <a:br>
              <a:rPr lang="sv-SE" baseline="0" dirty="0"/>
            </a:br>
            <a:br>
              <a:rPr lang="sv-SE" baseline="0" dirty="0"/>
            </a:br>
            <a:r>
              <a:rPr lang="sv-SE" baseline="0" dirty="0"/>
              <a:t>Specialkunskaper kan också vara kommunspecifika kompetenser. Till exempel att kunna geografin eller känna nyckelpersoner.</a:t>
            </a:r>
            <a:br>
              <a:rPr lang="sv-SE" baseline="0" dirty="0"/>
            </a:br>
            <a:endParaRPr lang="sv-SE" dirty="0"/>
          </a:p>
        </p:txBody>
      </p:sp>
      <p:sp>
        <p:nvSpPr>
          <p:cNvPr id="4" name="Platshållare för bildnummer 3"/>
          <p:cNvSpPr>
            <a:spLocks noGrp="1"/>
          </p:cNvSpPr>
          <p:nvPr>
            <p:ph type="sldNum" sz="quarter" idx="5"/>
          </p:nvPr>
        </p:nvSpPr>
        <p:spPr/>
        <p:txBody>
          <a:bodyPr/>
          <a:lstStyle/>
          <a:p>
            <a:fld id="{C4CCB14B-D462-4FEE-B687-2F7D3ECFDBD9}" type="slidenum">
              <a:rPr lang="sv-SE" smtClean="0"/>
              <a:t>10</a:t>
            </a:fld>
            <a:endParaRPr lang="sv-SE"/>
          </a:p>
        </p:txBody>
      </p:sp>
    </p:spTree>
    <p:extLst>
      <p:ext uri="{BB962C8B-B14F-4D97-AF65-F5344CB8AC3E}">
        <p14:creationId xmlns:p14="http://schemas.microsoft.com/office/powerpoint/2010/main" val="394903607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pic>
        <p:nvPicPr>
          <p:cNvPr id="31" name="Bildobjekt 3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98897" y="4283031"/>
            <a:ext cx="921575" cy="2612078"/>
          </a:xfrm>
          <a:prstGeom prst="rect">
            <a:avLst/>
          </a:prstGeom>
        </p:spPr>
      </p:pic>
      <p:sp>
        <p:nvSpPr>
          <p:cNvPr id="18" name="Platshållare för bild 14"/>
          <p:cNvSpPr>
            <a:spLocks noGrp="1"/>
          </p:cNvSpPr>
          <p:nvPr>
            <p:ph type="pic" sz="quarter" idx="13" hasCustomPrompt="1"/>
          </p:nvPr>
        </p:nvSpPr>
        <p:spPr>
          <a:xfrm>
            <a:off x="323528" y="5877272"/>
            <a:ext cx="2808312" cy="720080"/>
          </a:xfrm>
          <a:prstGeom prst="rect">
            <a:avLst/>
          </a:prstGeom>
          <a:noFill/>
        </p:spPr>
        <p:txBody>
          <a:bodyPr/>
          <a:lstStyle>
            <a:lvl1pPr marL="0" indent="0" algn="ctr">
              <a:buNone/>
              <a:defRPr sz="1800">
                <a:solidFill>
                  <a:srgbClr val="000066"/>
                </a:solidFill>
              </a:defRPr>
            </a:lvl1pPr>
          </a:lstStyle>
          <a:p>
            <a:r>
              <a:rPr lang="sv-SE" dirty="0" err="1"/>
              <a:t>Ev</a:t>
            </a:r>
            <a:r>
              <a:rPr lang="sv-SE" dirty="0"/>
              <a:t> </a:t>
            </a:r>
            <a:r>
              <a:rPr lang="sv-SE" dirty="0" err="1"/>
              <a:t>subvarumärke</a:t>
            </a:r>
            <a:endParaRPr lang="sv-SE" dirty="0"/>
          </a:p>
        </p:txBody>
      </p:sp>
      <p:sp>
        <p:nvSpPr>
          <p:cNvPr id="4" name="Rubrik 1"/>
          <p:cNvSpPr>
            <a:spLocks noGrp="1"/>
          </p:cNvSpPr>
          <p:nvPr>
            <p:ph type="title" hasCustomPrompt="1"/>
          </p:nvPr>
        </p:nvSpPr>
        <p:spPr>
          <a:xfrm>
            <a:off x="1331640" y="2492896"/>
            <a:ext cx="6408476" cy="792000"/>
          </a:xfrm>
          <a:prstGeom prst="rect">
            <a:avLst/>
          </a:prstGeom>
        </p:spPr>
        <p:txBody>
          <a:bodyPr lIns="0" tIns="0" rIns="0" bIns="0"/>
          <a:lstStyle>
            <a:lvl1pPr>
              <a:defRPr sz="6000">
                <a:solidFill>
                  <a:srgbClr val="000066"/>
                </a:solidFill>
              </a:defRPr>
            </a:lvl1pPr>
          </a:lstStyle>
          <a:p>
            <a:r>
              <a:rPr lang="sv-SE" dirty="0"/>
              <a:t>Titel</a:t>
            </a:r>
          </a:p>
        </p:txBody>
      </p:sp>
      <p:sp>
        <p:nvSpPr>
          <p:cNvPr id="34" name="Platshållare för text 8"/>
          <p:cNvSpPr>
            <a:spLocks noGrp="1"/>
          </p:cNvSpPr>
          <p:nvPr>
            <p:ph type="body" sz="quarter" idx="11" hasCustomPrompt="1"/>
          </p:nvPr>
        </p:nvSpPr>
        <p:spPr>
          <a:xfrm>
            <a:off x="1331640" y="3573016"/>
            <a:ext cx="6413607" cy="936104"/>
          </a:xfrm>
          <a:prstGeom prst="rect">
            <a:avLst/>
          </a:prstGeom>
        </p:spPr>
        <p:txBody>
          <a:bodyPr lIns="0" tIns="0" rIns="0" bIns="0"/>
          <a:lstStyle>
            <a:lvl1pPr marL="0" indent="0">
              <a:buFont typeface="Arial" pitchFamily="34" charset="0"/>
              <a:buNone/>
              <a:defRPr sz="2400" i="1"/>
            </a:lvl1pPr>
            <a:lvl2pPr>
              <a:defRPr sz="1800"/>
            </a:lvl2pPr>
          </a:lstStyle>
          <a:p>
            <a:pPr lvl="0"/>
            <a:r>
              <a:rPr lang="sv-SE" dirty="0"/>
              <a:t>- Underrubrik</a:t>
            </a:r>
          </a:p>
        </p:txBody>
      </p:sp>
      <p:pic>
        <p:nvPicPr>
          <p:cNvPr id="2" name="Bildobjekt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23528" y="332656"/>
            <a:ext cx="3467100" cy="866775"/>
          </a:xfrm>
          <a:prstGeom prst="rect">
            <a:avLst/>
          </a:prstGeom>
        </p:spPr>
      </p:pic>
      <p:pic>
        <p:nvPicPr>
          <p:cNvPr id="12" name="Picture 5"/>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331641" y="3356992"/>
            <a:ext cx="6408712" cy="51406"/>
          </a:xfrm>
          <a:prstGeom prst="rect">
            <a:avLst/>
          </a:prstGeom>
          <a:solidFill>
            <a:srgbClr val="000066"/>
          </a:solidFill>
          <a:ln>
            <a:noFill/>
          </a:ln>
          <a:effectLst>
            <a:outerShdw blurRad="63500" dist="63500" dir="2700000" algn="tl" rotWithShape="0">
              <a:prstClr val="black">
                <a:alpha val="40000"/>
              </a:prstClr>
            </a:outerShdw>
          </a:effectLst>
        </p:spPr>
      </p:pic>
    </p:spTree>
    <p:extLst>
      <p:ext uri="{BB962C8B-B14F-4D97-AF65-F5344CB8AC3E}">
        <p14:creationId xmlns:p14="http://schemas.microsoft.com/office/powerpoint/2010/main" val="4116751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9" name="Platshållare för text 8"/>
          <p:cNvSpPr>
            <a:spLocks noGrp="1"/>
          </p:cNvSpPr>
          <p:nvPr>
            <p:ph type="body" sz="quarter" idx="11" hasCustomPrompt="1"/>
          </p:nvPr>
        </p:nvSpPr>
        <p:spPr>
          <a:xfrm>
            <a:off x="726976" y="2276872"/>
            <a:ext cx="7733456" cy="3888432"/>
          </a:xfrm>
          <a:prstGeom prst="rect">
            <a:avLst/>
          </a:prstGeom>
        </p:spPr>
        <p:txBody>
          <a:bodyPr lIns="0" tIns="0" rIns="0" bIns="0"/>
          <a:lstStyle>
            <a:lvl1pPr marL="285750" indent="-285750">
              <a:buFont typeface="Arial" pitchFamily="34" charset="0"/>
              <a:buChar char="•"/>
              <a:defRPr sz="2000"/>
            </a:lvl1pPr>
            <a:lvl2pPr>
              <a:defRPr sz="1800"/>
            </a:lvl2pPr>
          </a:lstStyle>
          <a:p>
            <a:pPr lvl="0"/>
            <a:r>
              <a:rPr lang="sv-SE" dirty="0"/>
              <a:t>Innehåll</a:t>
            </a:r>
          </a:p>
        </p:txBody>
      </p:sp>
      <p:sp>
        <p:nvSpPr>
          <p:cNvPr id="15" name="Platshållare för bild 14"/>
          <p:cNvSpPr>
            <a:spLocks noGrp="1"/>
          </p:cNvSpPr>
          <p:nvPr>
            <p:ph type="pic" sz="quarter" idx="13" hasCustomPrompt="1"/>
          </p:nvPr>
        </p:nvSpPr>
        <p:spPr>
          <a:xfrm>
            <a:off x="181444" y="6309320"/>
            <a:ext cx="2376389" cy="360040"/>
          </a:xfrm>
          <a:prstGeom prst="rect">
            <a:avLst/>
          </a:prstGeom>
        </p:spPr>
        <p:txBody>
          <a:bodyPr/>
          <a:lstStyle>
            <a:lvl1pPr algn="r">
              <a:defRPr sz="1400">
                <a:solidFill>
                  <a:schemeClr val="tx1"/>
                </a:solidFill>
              </a:defRPr>
            </a:lvl1pPr>
          </a:lstStyle>
          <a:p>
            <a:r>
              <a:rPr lang="sv-SE" dirty="0" err="1"/>
              <a:t>Ev</a:t>
            </a:r>
            <a:r>
              <a:rPr lang="sv-SE" dirty="0"/>
              <a:t> </a:t>
            </a:r>
            <a:r>
              <a:rPr lang="sv-SE" dirty="0" err="1"/>
              <a:t>subvarumärke</a:t>
            </a:r>
            <a:endParaRPr lang="sv-SE" dirty="0"/>
          </a:p>
        </p:txBody>
      </p:sp>
      <p:sp>
        <p:nvSpPr>
          <p:cNvPr id="2" name="Rubrik 1"/>
          <p:cNvSpPr>
            <a:spLocks noGrp="1"/>
          </p:cNvSpPr>
          <p:nvPr>
            <p:ph type="title" hasCustomPrompt="1"/>
          </p:nvPr>
        </p:nvSpPr>
        <p:spPr>
          <a:xfrm>
            <a:off x="726976" y="1268760"/>
            <a:ext cx="7733456" cy="576064"/>
          </a:xfrm>
          <a:prstGeom prst="rect">
            <a:avLst/>
          </a:prstGeom>
        </p:spPr>
        <p:txBody>
          <a:bodyPr lIns="0" tIns="0" rIns="0" bIns="0"/>
          <a:lstStyle>
            <a:lvl1pPr>
              <a:defRPr sz="4000">
                <a:solidFill>
                  <a:srgbClr val="000066"/>
                </a:solidFill>
              </a:defRPr>
            </a:lvl1pPr>
          </a:lstStyle>
          <a:p>
            <a:r>
              <a:rPr lang="sv-SE" dirty="0"/>
              <a:t>Rubrik</a:t>
            </a:r>
          </a:p>
        </p:txBody>
      </p:sp>
      <p:pic>
        <p:nvPicPr>
          <p:cNvPr id="14" name="Picture 4"/>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898896" y="4283031"/>
            <a:ext cx="921575" cy="26120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5"/>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22282" y="1926770"/>
            <a:ext cx="7738149" cy="62070"/>
          </a:xfrm>
          <a:prstGeom prst="rect">
            <a:avLst/>
          </a:prstGeom>
          <a:solidFill>
            <a:srgbClr val="000066"/>
          </a:solidFill>
          <a:ln>
            <a:noFill/>
          </a:ln>
          <a:effectLst>
            <a:outerShdw blurRad="63500" dist="63500" dir="2700000" algn="tl" rotWithShape="0">
              <a:prstClr val="black">
                <a:alpha val="40000"/>
              </a:prstClr>
            </a:outerShdw>
          </a:effectLst>
        </p:spPr>
      </p:pic>
      <p:pic>
        <p:nvPicPr>
          <p:cNvPr id="10" name="Bildobjekt 9"/>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51520" y="188640"/>
            <a:ext cx="1872208" cy="468052"/>
          </a:xfrm>
          <a:prstGeom prst="rect">
            <a:avLst/>
          </a:prstGeom>
        </p:spPr>
      </p:pic>
    </p:spTree>
    <p:extLst>
      <p:ext uri="{BB962C8B-B14F-4D97-AF65-F5344CB8AC3E}">
        <p14:creationId xmlns:p14="http://schemas.microsoft.com/office/powerpoint/2010/main" val="301492732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833389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914400" rtl="0" eaLnBrk="1" latinLnBrk="0" hangingPunct="1">
        <a:spcBef>
          <a:spcPct val="0"/>
        </a:spcBef>
        <a:buNone/>
        <a:defRPr sz="4400"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arina.wiro@civil.s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ideo" Target="https://www.youtube.com/embed/CtzUFkXb4jc" TargetMode="External"/><Relationship Id="rId4" Type="http://schemas.openxmlformats.org/officeDocument/2006/relationships/image" Target="../media/image8.jpeg"/></Relationships>
</file>

<file path=ppt/slides/_rels/slide19.xml.rels><?xml version="1.0" encoding="UTF-8" standalone="yes"?>
<Relationships xmlns="http://schemas.openxmlformats.org/package/2006/relationships"><Relationship Id="rId3" Type="http://schemas.openxmlformats.org/officeDocument/2006/relationships/hyperlink" Target="http://www.civilab.se/"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krisinformation.se/"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video" Target="https://www.youtube.com/embed/5af5fdkYSaA?feature=oembed"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p:txBody>
          <a:bodyPr/>
          <a:lstStyle/>
          <a:p>
            <a:r>
              <a:rPr lang="sv-SE" altLang="sv-SE" sz="3600" dirty="0"/>
              <a:t>Sveriges Civilförsvarsförbund</a:t>
            </a:r>
            <a:endParaRPr lang="sv-SE" sz="3600" dirty="0"/>
          </a:p>
        </p:txBody>
      </p:sp>
      <p:sp>
        <p:nvSpPr>
          <p:cNvPr id="9" name="Platshållare för text 8"/>
          <p:cNvSpPr>
            <a:spLocks noGrp="1"/>
          </p:cNvSpPr>
          <p:nvPr>
            <p:ph type="body" sz="quarter" idx="11"/>
          </p:nvPr>
        </p:nvSpPr>
        <p:spPr>
          <a:xfrm>
            <a:off x="1331640" y="3573016"/>
            <a:ext cx="6408476" cy="2088232"/>
          </a:xfrm>
        </p:spPr>
        <p:txBody>
          <a:bodyPr/>
          <a:lstStyle/>
          <a:p>
            <a:endParaRPr lang="sv-SE" altLang="sv-SE" sz="2000" dirty="0"/>
          </a:p>
          <a:p>
            <a:r>
              <a:rPr lang="sv-SE" altLang="sv-SE" sz="2000" dirty="0"/>
              <a:t>VMM ,viktigt meddelande till medlemmen 5 Juni.</a:t>
            </a:r>
            <a:br>
              <a:rPr lang="sv-SE" altLang="sv-SE" sz="2000" dirty="0"/>
            </a:br>
            <a:endParaRPr lang="sv-SE" altLang="sv-SE" sz="2000" dirty="0"/>
          </a:p>
          <a:p>
            <a:r>
              <a:rPr lang="sv-SE" altLang="sv-SE" sz="2000" dirty="0"/>
              <a:t>Tomas Warberg, Generalsekreterare</a:t>
            </a:r>
          </a:p>
          <a:p>
            <a:r>
              <a:rPr lang="sv-SE" altLang="sv-SE" sz="2000" dirty="0">
                <a:hlinkClick r:id="rId3"/>
              </a:rPr>
              <a:t>Tomas.warberg@civil.se</a:t>
            </a:r>
            <a:r>
              <a:rPr lang="sv-SE" altLang="sv-SE" sz="2000" dirty="0"/>
              <a:t> </a:t>
            </a:r>
          </a:p>
          <a:p>
            <a:endParaRPr lang="sv-SE" dirty="0"/>
          </a:p>
        </p:txBody>
      </p:sp>
    </p:spTree>
    <p:extLst>
      <p:ext uri="{BB962C8B-B14F-4D97-AF65-F5344CB8AC3E}">
        <p14:creationId xmlns:p14="http://schemas.microsoft.com/office/powerpoint/2010/main" val="30191703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91F27A34-59CB-3659-ED0A-3660971BF390}"/>
              </a:ext>
            </a:extLst>
          </p:cNvPr>
          <p:cNvSpPr>
            <a:spLocks noGrp="1"/>
          </p:cNvSpPr>
          <p:nvPr>
            <p:ph type="body" sz="quarter" idx="11"/>
          </p:nvPr>
        </p:nvSpPr>
        <p:spPr/>
        <p:txBody>
          <a:bodyPr/>
          <a:lstStyle/>
          <a:p>
            <a:pPr marL="0" indent="0">
              <a:buNone/>
            </a:pPr>
            <a:r>
              <a:rPr lang="sv-SE" sz="2000" b="1" dirty="0">
                <a:latin typeface="+mn-lt"/>
              </a:rPr>
              <a:t>FRG-resurser</a:t>
            </a:r>
          </a:p>
          <a:p>
            <a:pPr marL="0" indent="0">
              <a:buNone/>
            </a:pPr>
            <a:r>
              <a:rPr lang="sv-SE" sz="2000" dirty="0">
                <a:latin typeface="+mn-lt"/>
              </a:rPr>
              <a:t>Har specialkunskaper för att lösa insatsen</a:t>
            </a:r>
            <a:br>
              <a:rPr lang="sv-SE" sz="2000" dirty="0">
                <a:latin typeface="+mn-lt"/>
              </a:rPr>
            </a:br>
            <a:endParaRPr lang="sv-SE" sz="2000" dirty="0">
              <a:latin typeface="+mn-lt"/>
            </a:endParaRPr>
          </a:p>
          <a:p>
            <a:pPr marL="0" indent="0">
              <a:buNone/>
            </a:pPr>
            <a:r>
              <a:rPr lang="sv-SE" sz="2000" b="1" dirty="0">
                <a:latin typeface="+mn-lt"/>
              </a:rPr>
              <a:t>FRG-ansvarig</a:t>
            </a:r>
          </a:p>
          <a:p>
            <a:pPr marL="0" indent="0">
              <a:buNone/>
            </a:pPr>
            <a:r>
              <a:rPr lang="sv-SE" sz="2000" dirty="0">
                <a:latin typeface="+mn-lt"/>
              </a:rPr>
              <a:t>Rekryterar, planerar utbildning och övning, är kommunens kontakt och kan ingå i krisstab, samordnar insats, kvalitetsansvarig</a:t>
            </a:r>
            <a:br>
              <a:rPr lang="sv-SE" sz="2000" dirty="0">
                <a:latin typeface="+mn-lt"/>
              </a:rPr>
            </a:br>
            <a:endParaRPr lang="sv-SE" sz="2000" dirty="0">
              <a:latin typeface="+mn-lt"/>
            </a:endParaRPr>
          </a:p>
          <a:p>
            <a:pPr marL="0" indent="0">
              <a:buNone/>
            </a:pPr>
            <a:r>
              <a:rPr lang="sv-SE" sz="2000" b="1" dirty="0">
                <a:latin typeface="+mn-lt"/>
              </a:rPr>
              <a:t>FRG-ledare</a:t>
            </a:r>
          </a:p>
          <a:p>
            <a:pPr marL="0" indent="0">
              <a:buNone/>
            </a:pPr>
            <a:r>
              <a:rPr lang="sv-SE" sz="2000" dirty="0">
                <a:latin typeface="+mn-lt"/>
              </a:rPr>
              <a:t>Leder insats och resurser på plats</a:t>
            </a:r>
          </a:p>
          <a:p>
            <a:endParaRPr lang="sv-SE" dirty="0"/>
          </a:p>
        </p:txBody>
      </p:sp>
      <p:sp>
        <p:nvSpPr>
          <p:cNvPr id="4" name="Rubrik 3">
            <a:extLst>
              <a:ext uri="{FF2B5EF4-FFF2-40B4-BE49-F238E27FC236}">
                <a16:creationId xmlns:a16="http://schemas.microsoft.com/office/drawing/2014/main" id="{70A0DD97-9269-1416-BF4C-32D393A871B6}"/>
              </a:ext>
            </a:extLst>
          </p:cNvPr>
          <p:cNvSpPr>
            <a:spLocks noGrp="1"/>
          </p:cNvSpPr>
          <p:nvPr>
            <p:ph type="title"/>
          </p:nvPr>
        </p:nvSpPr>
        <p:spPr/>
        <p:txBody>
          <a:bodyPr/>
          <a:lstStyle/>
          <a:p>
            <a:r>
              <a:rPr lang="sv-SE" sz="2400" dirty="0">
                <a:latin typeface="+mn-lt"/>
              </a:rPr>
              <a:t>FRG-resurs – utbildad, tränad och kvalitetssäkrad</a:t>
            </a:r>
          </a:p>
        </p:txBody>
      </p:sp>
    </p:spTree>
    <p:extLst>
      <p:ext uri="{BB962C8B-B14F-4D97-AF65-F5344CB8AC3E}">
        <p14:creationId xmlns:p14="http://schemas.microsoft.com/office/powerpoint/2010/main" val="41376413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4CC06F14-8851-975B-3DC7-9ABC85B1DC82}"/>
              </a:ext>
            </a:extLst>
          </p:cNvPr>
          <p:cNvSpPr>
            <a:spLocks noGrp="1"/>
          </p:cNvSpPr>
          <p:nvPr>
            <p:ph type="body" sz="quarter" idx="11"/>
          </p:nvPr>
        </p:nvSpPr>
        <p:spPr/>
        <p:txBody>
          <a:bodyPr/>
          <a:lstStyle/>
          <a:p>
            <a:pPr marL="342900" indent="-342900">
              <a:lnSpc>
                <a:spcPct val="150000"/>
              </a:lnSpc>
              <a:buFont typeface="Arial" panose="020B0604020202020204" pitchFamily="34" charset="0"/>
              <a:buChar char="•"/>
            </a:pPr>
            <a:r>
              <a:rPr lang="sv-SE" sz="2000" dirty="0">
                <a:latin typeface="+mn-lt"/>
                <a:cs typeface="Arial" panose="020B0604020202020204" pitchFamily="34" charset="0"/>
              </a:rPr>
              <a:t>Övergripande orientering om ledning och styrning</a:t>
            </a:r>
            <a:br>
              <a:rPr lang="sv-SE" sz="2000" dirty="0">
                <a:latin typeface="+mn-lt"/>
                <a:cs typeface="Arial" panose="020B0604020202020204" pitchFamily="34" charset="0"/>
              </a:rPr>
            </a:br>
            <a:r>
              <a:rPr lang="sv-SE" sz="2000" dirty="0">
                <a:latin typeface="+mn-lt"/>
                <a:cs typeface="Arial" panose="020B0604020202020204" pitchFamily="34" charset="0"/>
              </a:rPr>
              <a:t>i kommunen, samverkan, organisation, RSA </a:t>
            </a:r>
          </a:p>
          <a:p>
            <a:pPr marL="342900" indent="-342900">
              <a:lnSpc>
                <a:spcPct val="150000"/>
              </a:lnSpc>
              <a:buFont typeface="Arial" panose="020B0604020202020204" pitchFamily="34" charset="0"/>
              <a:buChar char="•"/>
            </a:pPr>
            <a:r>
              <a:rPr lang="sv-SE" sz="2000" dirty="0">
                <a:latin typeface="+mn-lt"/>
                <a:cs typeface="Arial" panose="020B0604020202020204" pitchFamily="34" charset="0"/>
              </a:rPr>
              <a:t>Krisinformation och -kommunikation </a:t>
            </a:r>
          </a:p>
          <a:p>
            <a:pPr marL="342900" indent="-342900">
              <a:lnSpc>
                <a:spcPct val="150000"/>
              </a:lnSpc>
              <a:buFont typeface="Arial" panose="020B0604020202020204" pitchFamily="34" charset="0"/>
              <a:buChar char="•"/>
            </a:pPr>
            <a:r>
              <a:rPr lang="sv-SE" sz="2000" dirty="0" err="1">
                <a:latin typeface="+mn-lt"/>
                <a:cs typeface="Arial" panose="020B0604020202020204" pitchFamily="34" charset="0"/>
              </a:rPr>
              <a:t>Stabskunskap</a:t>
            </a:r>
            <a:endParaRPr lang="sv-SE" sz="2000" dirty="0">
              <a:latin typeface="+mn-lt"/>
              <a:cs typeface="Arial" panose="020B0604020202020204" pitchFamily="34" charset="0"/>
            </a:endParaRPr>
          </a:p>
          <a:p>
            <a:pPr marL="342900" indent="-342900">
              <a:lnSpc>
                <a:spcPct val="150000"/>
              </a:lnSpc>
              <a:buFont typeface="Arial" panose="020B0604020202020204" pitchFamily="34" charset="0"/>
              <a:buChar char="•"/>
            </a:pPr>
            <a:r>
              <a:rPr lang="sv-SE" sz="2000" dirty="0">
                <a:latin typeface="+mn-lt"/>
                <a:cs typeface="Arial" panose="020B0604020202020204" pitchFamily="34" charset="0"/>
              </a:rPr>
              <a:t>Möta och organisera spontanfrivilliga</a:t>
            </a:r>
          </a:p>
          <a:p>
            <a:pPr marL="342900" indent="-342900">
              <a:lnSpc>
                <a:spcPct val="150000"/>
              </a:lnSpc>
              <a:buFont typeface="Arial" panose="020B0604020202020204" pitchFamily="34" charset="0"/>
              <a:buChar char="•"/>
            </a:pPr>
            <a:r>
              <a:rPr lang="sv-SE" sz="2000" dirty="0">
                <a:latin typeface="+mn-lt"/>
                <a:cs typeface="Arial" panose="020B0604020202020204" pitchFamily="34" charset="0"/>
              </a:rPr>
              <a:t>Livsmedelshantering </a:t>
            </a:r>
          </a:p>
          <a:p>
            <a:pPr marL="342900" indent="-342900">
              <a:lnSpc>
                <a:spcPct val="150000"/>
              </a:lnSpc>
              <a:buFont typeface="Arial" panose="020B0604020202020204" pitchFamily="34" charset="0"/>
              <a:buChar char="•"/>
            </a:pPr>
            <a:r>
              <a:rPr lang="sv-SE" sz="2000" dirty="0">
                <a:latin typeface="+mn-lt"/>
                <a:cs typeface="Arial" panose="020B0604020202020204" pitchFamily="34" charset="0"/>
              </a:rPr>
              <a:t>HLR och första hjälpen </a:t>
            </a:r>
          </a:p>
          <a:p>
            <a:pPr marL="342900" indent="-342900">
              <a:lnSpc>
                <a:spcPct val="150000"/>
              </a:lnSpc>
              <a:buFont typeface="Arial" panose="020B0604020202020204" pitchFamily="34" charset="0"/>
              <a:buChar char="•"/>
            </a:pPr>
            <a:r>
              <a:rPr lang="sv-SE" sz="2000" dirty="0">
                <a:latin typeface="+mn-lt"/>
                <a:cs typeface="Arial" panose="020B0604020202020204" pitchFamily="34" charset="0"/>
              </a:rPr>
              <a:t>Brandutbildning</a:t>
            </a:r>
          </a:p>
          <a:p>
            <a:endParaRPr lang="sv-SE" dirty="0"/>
          </a:p>
        </p:txBody>
      </p:sp>
      <p:sp>
        <p:nvSpPr>
          <p:cNvPr id="4" name="Rubrik 3">
            <a:extLst>
              <a:ext uri="{FF2B5EF4-FFF2-40B4-BE49-F238E27FC236}">
                <a16:creationId xmlns:a16="http://schemas.microsoft.com/office/drawing/2014/main" id="{7B3E63F2-C078-A8FB-0B9D-82E80C1A4E3A}"/>
              </a:ext>
            </a:extLst>
          </p:cNvPr>
          <p:cNvSpPr>
            <a:spLocks noGrp="1"/>
          </p:cNvSpPr>
          <p:nvPr>
            <p:ph type="title"/>
          </p:nvPr>
        </p:nvSpPr>
        <p:spPr/>
        <p:txBody>
          <a:bodyPr/>
          <a:lstStyle/>
          <a:p>
            <a:r>
              <a:rPr lang="sv-SE" sz="3200" dirty="0"/>
              <a:t>FRG grundutbildning</a:t>
            </a:r>
          </a:p>
        </p:txBody>
      </p:sp>
    </p:spTree>
    <p:extLst>
      <p:ext uri="{BB962C8B-B14F-4D97-AF65-F5344CB8AC3E}">
        <p14:creationId xmlns:p14="http://schemas.microsoft.com/office/powerpoint/2010/main" val="586712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03B75A93-7C36-E13A-4B58-4A38A0F954E5}"/>
              </a:ext>
            </a:extLst>
          </p:cNvPr>
          <p:cNvSpPr>
            <a:spLocks noGrp="1"/>
          </p:cNvSpPr>
          <p:nvPr>
            <p:ph type="body" sz="quarter" idx="11"/>
          </p:nvPr>
        </p:nvSpPr>
        <p:spPr/>
        <p:txBody>
          <a:bodyPr/>
          <a:lstStyle/>
          <a:p>
            <a:r>
              <a:rPr lang="sv-SE" dirty="0"/>
              <a:t>Kriskommunikation och Medmänskligt stöd</a:t>
            </a:r>
            <a:br>
              <a:rPr lang="sv-SE" dirty="0"/>
            </a:br>
            <a:endParaRPr lang="sv-SE" dirty="0"/>
          </a:p>
          <a:p>
            <a:r>
              <a:rPr lang="sv-SE" dirty="0" err="1"/>
              <a:t>Stabskunskap</a:t>
            </a:r>
            <a:r>
              <a:rPr lang="sv-SE" dirty="0"/>
              <a:t> och WIS</a:t>
            </a:r>
            <a:br>
              <a:rPr lang="sv-SE" dirty="0"/>
            </a:br>
            <a:endParaRPr lang="sv-SE" dirty="0"/>
          </a:p>
          <a:p>
            <a:r>
              <a:rPr lang="sv-SE"/>
              <a:t>FRG-ansvarig och Ledarskap</a:t>
            </a:r>
            <a:br>
              <a:rPr lang="sv-SE" dirty="0"/>
            </a:br>
            <a:endParaRPr lang="sv-SE" dirty="0"/>
          </a:p>
          <a:p>
            <a:r>
              <a:rPr lang="sv-SE" dirty="0"/>
              <a:t>VAKA</a:t>
            </a:r>
            <a:br>
              <a:rPr lang="sv-SE" dirty="0"/>
            </a:br>
            <a:endParaRPr lang="sv-SE" dirty="0"/>
          </a:p>
          <a:p>
            <a:r>
              <a:rPr lang="sv-SE" dirty="0"/>
              <a:t>Sjukvårdskunskap</a:t>
            </a:r>
            <a:br>
              <a:rPr lang="sv-SE" dirty="0"/>
            </a:br>
            <a:endParaRPr lang="sv-SE" dirty="0"/>
          </a:p>
          <a:p>
            <a:r>
              <a:rPr lang="sv-SE" dirty="0"/>
              <a:t>Minibuss</a:t>
            </a:r>
            <a:br>
              <a:rPr lang="sv-SE" dirty="0"/>
            </a:br>
            <a:endParaRPr lang="sv-SE" dirty="0"/>
          </a:p>
          <a:p>
            <a:endParaRPr lang="sv-SE" dirty="0"/>
          </a:p>
        </p:txBody>
      </p:sp>
      <p:sp>
        <p:nvSpPr>
          <p:cNvPr id="4" name="Rubrik 3">
            <a:extLst>
              <a:ext uri="{FF2B5EF4-FFF2-40B4-BE49-F238E27FC236}">
                <a16:creationId xmlns:a16="http://schemas.microsoft.com/office/drawing/2014/main" id="{94DEC460-BB2C-95A3-E1F7-49375E747A19}"/>
              </a:ext>
            </a:extLst>
          </p:cNvPr>
          <p:cNvSpPr>
            <a:spLocks noGrp="1"/>
          </p:cNvSpPr>
          <p:nvPr>
            <p:ph type="title"/>
          </p:nvPr>
        </p:nvSpPr>
        <p:spPr/>
        <p:txBody>
          <a:bodyPr/>
          <a:lstStyle/>
          <a:p>
            <a:r>
              <a:rPr lang="sv-SE" sz="3200" dirty="0"/>
              <a:t>Exempel på fortbildning</a:t>
            </a:r>
          </a:p>
        </p:txBody>
      </p:sp>
    </p:spTree>
    <p:extLst>
      <p:ext uri="{BB962C8B-B14F-4D97-AF65-F5344CB8AC3E}">
        <p14:creationId xmlns:p14="http://schemas.microsoft.com/office/powerpoint/2010/main" val="15806392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2C72DC9F-3948-1C01-AEEE-9BFA6E4C98A3}"/>
              </a:ext>
            </a:extLst>
          </p:cNvPr>
          <p:cNvSpPr>
            <a:spLocks noGrp="1"/>
          </p:cNvSpPr>
          <p:nvPr>
            <p:ph type="body" sz="quarter" idx="11"/>
          </p:nvPr>
        </p:nvSpPr>
        <p:spPr/>
        <p:txBody>
          <a:bodyPr/>
          <a:lstStyle/>
          <a:p>
            <a:r>
              <a:rPr lang="sv-SE" sz="2400" dirty="0">
                <a:latin typeface="+mn-lt"/>
                <a:cs typeface="Arial" panose="020B0604020202020204" pitchFamily="34" charset="0"/>
              </a:rPr>
              <a:t>Vid kris, samhällsstörning eller planerad aktivitet</a:t>
            </a:r>
          </a:p>
          <a:p>
            <a:endParaRPr lang="sv-SE" sz="2400" dirty="0">
              <a:latin typeface="+mn-lt"/>
              <a:cs typeface="Arial" panose="020B0604020202020204" pitchFamily="34" charset="0"/>
            </a:endParaRPr>
          </a:p>
          <a:p>
            <a:pPr marL="342900" indent="-342900">
              <a:buFont typeface="Arial" panose="020B0604020202020204" pitchFamily="34" charset="0"/>
              <a:buChar char="•"/>
            </a:pPr>
            <a:r>
              <a:rPr lang="sv-SE" sz="2400" dirty="0">
                <a:latin typeface="+mn-lt"/>
                <a:cs typeface="Arial" panose="020B0604020202020204" pitchFamily="34" charset="0"/>
              </a:rPr>
              <a:t>Kommunen beslutar när, definierar behov och uppgifter</a:t>
            </a:r>
          </a:p>
          <a:p>
            <a:pPr marL="342900" indent="-342900">
              <a:buFont typeface="Arial" panose="020B0604020202020204" pitchFamily="34" charset="0"/>
              <a:buChar char="•"/>
            </a:pPr>
            <a:r>
              <a:rPr lang="sv-SE" sz="2400" dirty="0">
                <a:latin typeface="+mn-lt"/>
                <a:cs typeface="Arial" panose="020B0604020202020204" pitchFamily="34" charset="0"/>
              </a:rPr>
              <a:t>FRG-ansvarig kontaktas</a:t>
            </a:r>
          </a:p>
          <a:p>
            <a:pPr marL="342900" indent="-342900">
              <a:buFont typeface="Arial" panose="020B0604020202020204" pitchFamily="34" charset="0"/>
              <a:buChar char="•"/>
            </a:pPr>
            <a:r>
              <a:rPr lang="sv-SE" sz="2400" dirty="0">
                <a:latin typeface="+mn-lt"/>
                <a:cs typeface="Arial" panose="020B0604020202020204" pitchFamily="34" charset="0"/>
              </a:rPr>
              <a:t>FRG och insats aktiveras</a:t>
            </a:r>
          </a:p>
          <a:p>
            <a:endParaRPr lang="sv-SE" sz="2400" dirty="0">
              <a:latin typeface="+mn-lt"/>
              <a:cs typeface="Arial" panose="020B0604020202020204" pitchFamily="34" charset="0"/>
            </a:endParaRPr>
          </a:p>
          <a:p>
            <a:r>
              <a:rPr lang="sv-SE" sz="2400" dirty="0">
                <a:latin typeface="+mn-lt"/>
                <a:cs typeface="Arial" panose="020B0604020202020204" pitchFamily="34" charset="0"/>
              </a:rPr>
              <a:t>Samarbetet är reglerat i avtal - ersättning och försäkring</a:t>
            </a:r>
          </a:p>
          <a:p>
            <a:endParaRPr lang="sv-SE" dirty="0"/>
          </a:p>
        </p:txBody>
      </p:sp>
      <p:sp>
        <p:nvSpPr>
          <p:cNvPr id="4" name="Rubrik 3">
            <a:extLst>
              <a:ext uri="{FF2B5EF4-FFF2-40B4-BE49-F238E27FC236}">
                <a16:creationId xmlns:a16="http://schemas.microsoft.com/office/drawing/2014/main" id="{00AEB551-266A-8694-6F21-68650A8EFA6E}"/>
              </a:ext>
            </a:extLst>
          </p:cNvPr>
          <p:cNvSpPr>
            <a:spLocks noGrp="1"/>
          </p:cNvSpPr>
          <p:nvPr>
            <p:ph type="title"/>
          </p:nvPr>
        </p:nvSpPr>
        <p:spPr/>
        <p:txBody>
          <a:bodyPr/>
          <a:lstStyle/>
          <a:p>
            <a:r>
              <a:rPr lang="sv-SE" sz="3200" dirty="0"/>
              <a:t>När och hur aktiveras FRG?</a:t>
            </a:r>
          </a:p>
        </p:txBody>
      </p:sp>
    </p:spTree>
    <p:extLst>
      <p:ext uri="{BB962C8B-B14F-4D97-AF65-F5344CB8AC3E}">
        <p14:creationId xmlns:p14="http://schemas.microsoft.com/office/powerpoint/2010/main" val="28030009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p:cNvSpPr>
            <a:spLocks noGrp="1"/>
          </p:cNvSpPr>
          <p:nvPr>
            <p:ph type="body" sz="quarter" idx="11"/>
          </p:nvPr>
        </p:nvSpPr>
        <p:spPr>
          <a:xfrm>
            <a:off x="726976" y="2132856"/>
            <a:ext cx="7733456" cy="4581128"/>
          </a:xfrm>
        </p:spPr>
        <p:txBody>
          <a:bodyPr/>
          <a:lstStyle/>
          <a:p>
            <a:pPr marL="342900" indent="-342900">
              <a:buFont typeface="Arial" panose="020B0604020202020204" pitchFamily="34" charset="0"/>
              <a:buChar char="•"/>
            </a:pPr>
            <a:r>
              <a:rPr lang="sv-SE" dirty="0">
                <a:latin typeface="+mn-lt"/>
              </a:rPr>
              <a:t>Skogsbränder</a:t>
            </a:r>
            <a:br>
              <a:rPr lang="sv-SE" dirty="0">
                <a:latin typeface="+mn-lt"/>
              </a:rPr>
            </a:br>
            <a:endParaRPr lang="sv-SE" dirty="0">
              <a:latin typeface="+mn-lt"/>
            </a:endParaRPr>
          </a:p>
          <a:p>
            <a:pPr marL="342900" indent="-342900">
              <a:buFont typeface="Arial" panose="020B0604020202020204" pitchFamily="34" charset="0"/>
              <a:buChar char="•"/>
            </a:pPr>
            <a:r>
              <a:rPr lang="sv-SE" dirty="0">
                <a:latin typeface="+mn-lt"/>
              </a:rPr>
              <a:t>Flyktingmottagande</a:t>
            </a:r>
            <a:br>
              <a:rPr lang="sv-SE" dirty="0">
                <a:latin typeface="+mn-lt"/>
              </a:rPr>
            </a:br>
            <a:endParaRPr lang="sv-SE" dirty="0">
              <a:latin typeface="+mn-lt"/>
            </a:endParaRPr>
          </a:p>
          <a:p>
            <a:pPr marL="342900" indent="-342900">
              <a:buFont typeface="Arial" panose="020B0604020202020204" pitchFamily="34" charset="0"/>
              <a:buChar char="•"/>
            </a:pPr>
            <a:r>
              <a:rPr lang="sv-SE" dirty="0">
                <a:latin typeface="+mn-lt"/>
              </a:rPr>
              <a:t>Naturhändelser</a:t>
            </a:r>
            <a:br>
              <a:rPr lang="sv-SE" dirty="0">
                <a:latin typeface="+mn-lt"/>
              </a:rPr>
            </a:br>
            <a:endParaRPr lang="sv-SE" dirty="0">
              <a:latin typeface="+mn-lt"/>
            </a:endParaRPr>
          </a:p>
          <a:p>
            <a:pPr marL="342900" indent="-342900">
              <a:buFont typeface="Arial" panose="020B0604020202020204" pitchFamily="34" charset="0"/>
              <a:buChar char="•"/>
            </a:pPr>
            <a:r>
              <a:rPr lang="sv-SE" dirty="0">
                <a:latin typeface="+mn-lt"/>
              </a:rPr>
              <a:t>Nödvatten</a:t>
            </a:r>
            <a:br>
              <a:rPr lang="sv-SE" dirty="0">
                <a:latin typeface="+mn-lt"/>
              </a:rPr>
            </a:br>
            <a:endParaRPr lang="sv-SE" dirty="0">
              <a:latin typeface="+mn-lt"/>
            </a:endParaRPr>
          </a:p>
          <a:p>
            <a:pPr marL="342900" indent="-342900">
              <a:buFont typeface="Arial" panose="020B0604020202020204" pitchFamily="34" charset="0"/>
              <a:buChar char="•"/>
            </a:pPr>
            <a:r>
              <a:rPr lang="sv-SE" dirty="0">
                <a:latin typeface="+mn-lt"/>
              </a:rPr>
              <a:t>Oljesanering</a:t>
            </a:r>
            <a:br>
              <a:rPr lang="sv-SE" dirty="0">
                <a:latin typeface="+mn-lt"/>
              </a:rPr>
            </a:br>
            <a:endParaRPr lang="sv-SE" dirty="0">
              <a:latin typeface="+mn-lt"/>
            </a:endParaRPr>
          </a:p>
          <a:p>
            <a:pPr marL="342900" indent="-342900">
              <a:buFont typeface="Arial" panose="020B0604020202020204" pitchFamily="34" charset="0"/>
              <a:buChar char="•"/>
            </a:pPr>
            <a:r>
              <a:rPr lang="sv-SE" dirty="0">
                <a:latin typeface="+mn-lt"/>
              </a:rPr>
              <a:t>Trygghetsvärdar</a:t>
            </a:r>
            <a:br>
              <a:rPr lang="sv-SE" dirty="0">
                <a:latin typeface="+mn-lt"/>
              </a:rPr>
            </a:br>
            <a:endParaRPr lang="sv-SE" dirty="0">
              <a:latin typeface="+mn-lt"/>
            </a:endParaRPr>
          </a:p>
          <a:p>
            <a:pPr marL="342900" indent="-342900">
              <a:buFont typeface="Arial" panose="020B0604020202020204" pitchFamily="34" charset="0"/>
              <a:buChar char="•"/>
            </a:pPr>
            <a:r>
              <a:rPr lang="sv-SE" dirty="0">
                <a:latin typeface="+mn-lt"/>
              </a:rPr>
              <a:t>Pandemin</a:t>
            </a:r>
            <a:br>
              <a:rPr lang="sv-SE" dirty="0">
                <a:latin typeface="+mn-lt"/>
              </a:rPr>
            </a:br>
            <a:br>
              <a:rPr lang="sv-SE" dirty="0">
                <a:latin typeface="+mn-lt"/>
              </a:rPr>
            </a:br>
            <a:endParaRPr lang="sv-SE" dirty="0">
              <a:latin typeface="+mn-lt"/>
            </a:endParaRPr>
          </a:p>
          <a:p>
            <a:pPr marL="0" indent="0">
              <a:buNone/>
            </a:pPr>
            <a:r>
              <a:rPr lang="sv-SE" sz="1800" dirty="0"/>
              <a:t> </a:t>
            </a:r>
          </a:p>
        </p:txBody>
      </p:sp>
      <p:sp>
        <p:nvSpPr>
          <p:cNvPr id="4" name="Rubrik 3"/>
          <p:cNvSpPr>
            <a:spLocks noGrp="1"/>
          </p:cNvSpPr>
          <p:nvPr>
            <p:ph type="title"/>
          </p:nvPr>
        </p:nvSpPr>
        <p:spPr/>
        <p:txBody>
          <a:bodyPr/>
          <a:lstStyle/>
          <a:p>
            <a:r>
              <a:rPr lang="sv-SE" sz="3200" dirty="0"/>
              <a:t>Insatser</a:t>
            </a:r>
          </a:p>
        </p:txBody>
      </p:sp>
    </p:spTree>
    <p:extLst>
      <p:ext uri="{BB962C8B-B14F-4D97-AF65-F5344CB8AC3E}">
        <p14:creationId xmlns:p14="http://schemas.microsoft.com/office/powerpoint/2010/main" val="42883205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p:cNvSpPr>
            <a:spLocks noGrp="1"/>
          </p:cNvSpPr>
          <p:nvPr>
            <p:ph type="body" sz="quarter" idx="11"/>
          </p:nvPr>
        </p:nvSpPr>
        <p:spPr>
          <a:xfrm>
            <a:off x="726976" y="2132856"/>
            <a:ext cx="7733456" cy="4581128"/>
          </a:xfrm>
        </p:spPr>
        <p:txBody>
          <a:bodyPr/>
          <a:lstStyle/>
          <a:p>
            <a:pPr marL="171450" indent="-171450"/>
            <a:r>
              <a:rPr lang="sv-SE" sz="1800" b="1" dirty="0"/>
              <a:t>MSB beslut 2022: inrätta en samordnings- och utvecklingsfunktion för Frivilliga </a:t>
            </a:r>
            <a:r>
              <a:rPr lang="sv-SE" sz="1800" b="1" dirty="0" err="1"/>
              <a:t>resursgruppen</a:t>
            </a:r>
            <a:r>
              <a:rPr lang="sv-SE" sz="1800" b="1" dirty="0"/>
              <a:t> (FRG)</a:t>
            </a:r>
            <a:br>
              <a:rPr lang="sv-SE" sz="1800" b="1" dirty="0"/>
            </a:br>
            <a:endParaRPr lang="sv-SE" sz="1800" b="1" dirty="0"/>
          </a:p>
          <a:p>
            <a:pPr marL="171450" indent="-171450"/>
            <a:r>
              <a:rPr lang="sv-SE" sz="1800" dirty="0"/>
              <a:t>Samordnings- och utvecklingsfunktionen har till uppgift att: </a:t>
            </a:r>
          </a:p>
          <a:p>
            <a:pPr marL="628650" lvl="1" indent="-171450"/>
            <a:r>
              <a:rPr lang="sv-SE" dirty="0"/>
              <a:t>Sprida FRG</a:t>
            </a:r>
          </a:p>
          <a:p>
            <a:pPr marL="628650" lvl="1" indent="-171450"/>
            <a:r>
              <a:rPr lang="sv-SE" dirty="0"/>
              <a:t>Samordna FRG</a:t>
            </a:r>
          </a:p>
          <a:p>
            <a:pPr marL="628650" lvl="1" indent="-171450"/>
            <a:r>
              <a:rPr lang="sv-SE" dirty="0"/>
              <a:t>Vidareutveckla FRG</a:t>
            </a:r>
            <a:br>
              <a:rPr lang="sv-SE" dirty="0"/>
            </a:br>
            <a:endParaRPr lang="sv-SE" dirty="0"/>
          </a:p>
          <a:p>
            <a:pPr marL="171450" indent="-171450"/>
            <a:r>
              <a:rPr lang="sv-SE" sz="1800" b="1" dirty="0"/>
              <a:t>Mål:  FRG en resurs för lokal beredskap i hela hotskalan. </a:t>
            </a:r>
            <a:br>
              <a:rPr lang="sv-SE" sz="1800" dirty="0"/>
            </a:br>
            <a:endParaRPr lang="sv-SE" sz="1800" dirty="0"/>
          </a:p>
          <a:p>
            <a:pPr marL="171450" indent="-171450"/>
            <a:r>
              <a:rPr lang="sv-SE" sz="1800" dirty="0"/>
              <a:t>Trygghetspunkter</a:t>
            </a:r>
            <a:br>
              <a:rPr lang="sv-SE" sz="1800" dirty="0"/>
            </a:br>
            <a:endParaRPr lang="sv-SE" sz="1800" dirty="0"/>
          </a:p>
          <a:p>
            <a:pPr marL="171450" indent="-171450"/>
            <a:r>
              <a:rPr lang="sv-SE" sz="1800" dirty="0"/>
              <a:t>Del av det framtida skyddet av civilbefolkningen under höjd beredskap. </a:t>
            </a:r>
          </a:p>
        </p:txBody>
      </p:sp>
      <p:sp>
        <p:nvSpPr>
          <p:cNvPr id="4" name="Rubrik 3"/>
          <p:cNvSpPr>
            <a:spLocks noGrp="1"/>
          </p:cNvSpPr>
          <p:nvPr>
            <p:ph type="title"/>
          </p:nvPr>
        </p:nvSpPr>
        <p:spPr/>
        <p:txBody>
          <a:bodyPr/>
          <a:lstStyle/>
          <a:p>
            <a:r>
              <a:rPr lang="sv-SE" sz="2800" dirty="0"/>
              <a:t>Samordnings- och utvecklingsfunktion FRG </a:t>
            </a:r>
          </a:p>
        </p:txBody>
      </p:sp>
    </p:spTree>
    <p:extLst>
      <p:ext uri="{BB962C8B-B14F-4D97-AF65-F5344CB8AC3E}">
        <p14:creationId xmlns:p14="http://schemas.microsoft.com/office/powerpoint/2010/main" val="39757033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p:cNvSpPr>
            <a:spLocks noGrp="1"/>
          </p:cNvSpPr>
          <p:nvPr>
            <p:ph type="body" sz="quarter" idx="11"/>
          </p:nvPr>
        </p:nvSpPr>
        <p:spPr>
          <a:xfrm>
            <a:off x="726976" y="2276872"/>
            <a:ext cx="7733456" cy="4248472"/>
          </a:xfrm>
        </p:spPr>
        <p:txBody>
          <a:bodyPr/>
          <a:lstStyle/>
          <a:p>
            <a:pPr marL="171450" indent="-171450"/>
            <a:r>
              <a:rPr lang="sv-SE" u="sng" dirty="0"/>
              <a:t>Referensgrupp</a:t>
            </a:r>
            <a:r>
              <a:rPr lang="sv-SE" dirty="0"/>
              <a:t> FRG Framtid (8 </a:t>
            </a:r>
            <a:r>
              <a:rPr lang="sv-SE" dirty="0" err="1"/>
              <a:t>FFO:er</a:t>
            </a:r>
            <a:r>
              <a:rPr lang="sv-SE" dirty="0"/>
              <a:t> ingår)</a:t>
            </a:r>
          </a:p>
          <a:p>
            <a:pPr marL="628650" lvl="1" indent="-171450"/>
            <a:r>
              <a:rPr lang="sv-SE" dirty="0"/>
              <a:t>Analys och utveckling</a:t>
            </a:r>
          </a:p>
          <a:p>
            <a:pPr marL="628650" lvl="1" indent="-171450"/>
            <a:r>
              <a:rPr lang="sv-SE" dirty="0"/>
              <a:t>Kommunikation</a:t>
            </a:r>
          </a:p>
          <a:p>
            <a:pPr marL="628650" lvl="1" indent="-171450"/>
            <a:r>
              <a:rPr lang="sv-SE" dirty="0"/>
              <a:t>Utbildningar ex specialistkompetenser för att möta kommunernas behov</a:t>
            </a:r>
            <a:br>
              <a:rPr lang="sv-SE" dirty="0"/>
            </a:br>
            <a:endParaRPr lang="sv-SE" dirty="0"/>
          </a:p>
          <a:p>
            <a:pPr marL="171450" indent="-171450"/>
            <a:r>
              <a:rPr lang="sv-SE" u="sng" dirty="0"/>
              <a:t>FRG-kansli</a:t>
            </a:r>
            <a:r>
              <a:rPr lang="sv-SE" dirty="0"/>
              <a:t> fr o m 15 januari 2023</a:t>
            </a:r>
          </a:p>
          <a:p>
            <a:pPr marL="628650" lvl="1" indent="-171450"/>
            <a:r>
              <a:rPr lang="sv-SE" dirty="0"/>
              <a:t>Möta efterfrågan på nyetablering av FRG</a:t>
            </a:r>
          </a:p>
          <a:p>
            <a:pPr marL="628650" lvl="1" indent="-171450"/>
            <a:r>
              <a:rPr lang="sv-SE" dirty="0"/>
              <a:t>Lägesbild över kommunerna som har FRG</a:t>
            </a:r>
          </a:p>
          <a:p>
            <a:pPr marL="628650" lvl="1" indent="-171450"/>
            <a:r>
              <a:rPr lang="sv-SE" dirty="0"/>
              <a:t>Ha kontakt med FRG, framförallt i de kommuner som är i behov av stöd.</a:t>
            </a:r>
          </a:p>
          <a:p>
            <a:pPr marL="628650" lvl="1" indent="-171450"/>
            <a:r>
              <a:rPr lang="sv-SE" dirty="0"/>
              <a:t>Bidra till stödinsatser </a:t>
            </a:r>
          </a:p>
          <a:p>
            <a:pPr marL="628650" lvl="1" indent="-171450"/>
            <a:r>
              <a:rPr lang="sv-SE" dirty="0"/>
              <a:t>Kommunicera goda exempel på kommunal krissamverkan.</a:t>
            </a:r>
            <a:br>
              <a:rPr lang="sv-SE" dirty="0"/>
            </a:br>
            <a:endParaRPr lang="sv-SE" dirty="0"/>
          </a:p>
        </p:txBody>
      </p:sp>
      <p:sp>
        <p:nvSpPr>
          <p:cNvPr id="4" name="Rubrik 3"/>
          <p:cNvSpPr>
            <a:spLocks noGrp="1"/>
          </p:cNvSpPr>
          <p:nvPr>
            <p:ph type="title"/>
          </p:nvPr>
        </p:nvSpPr>
        <p:spPr/>
        <p:txBody>
          <a:bodyPr/>
          <a:lstStyle/>
          <a:p>
            <a:r>
              <a:rPr lang="sv-SE" sz="2800" dirty="0"/>
              <a:t>Samordnings- och utvecklingsfunktion FRG </a:t>
            </a:r>
            <a:r>
              <a:rPr lang="sv-SE" sz="2400" dirty="0"/>
              <a:t>forts</a:t>
            </a:r>
          </a:p>
        </p:txBody>
      </p:sp>
    </p:spTree>
    <p:extLst>
      <p:ext uri="{BB962C8B-B14F-4D97-AF65-F5344CB8AC3E}">
        <p14:creationId xmlns:p14="http://schemas.microsoft.com/office/powerpoint/2010/main" val="28183149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84E9BDFE-7B93-48F2-9B5A-05DA1B4794D1}"/>
              </a:ext>
            </a:extLst>
          </p:cNvPr>
          <p:cNvSpPr>
            <a:spLocks noGrp="1"/>
          </p:cNvSpPr>
          <p:nvPr>
            <p:ph type="body" sz="quarter" idx="11"/>
          </p:nvPr>
        </p:nvSpPr>
        <p:spPr>
          <a:xfrm>
            <a:off x="705272" y="2060848"/>
            <a:ext cx="7733456" cy="3888432"/>
          </a:xfrm>
        </p:spPr>
        <p:txBody>
          <a:bodyPr/>
          <a:lstStyle/>
          <a:p>
            <a:pPr marL="0" indent="0" algn="l">
              <a:buNone/>
            </a:pPr>
            <a:r>
              <a:rPr lang="sv-SE" sz="1800" dirty="0"/>
              <a:t> </a:t>
            </a:r>
          </a:p>
        </p:txBody>
      </p:sp>
      <p:pic>
        <p:nvPicPr>
          <p:cNvPr id="1026" name="Picture 2">
            <a:extLst>
              <a:ext uri="{FF2B5EF4-FFF2-40B4-BE49-F238E27FC236}">
                <a16:creationId xmlns:a16="http://schemas.microsoft.com/office/drawing/2014/main" id="{0882F3AE-9A49-FD4E-37DC-57975BF5BB7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5272" y="2453539"/>
            <a:ext cx="2120492" cy="3110055"/>
          </a:xfrm>
          <a:prstGeom prst="rect">
            <a:avLst/>
          </a:prstGeom>
          <a:noFill/>
          <a:extLst>
            <a:ext uri="{909E8E84-426E-40DD-AFC4-6F175D3DCCD1}">
              <a14:hiddenFill xmlns:a14="http://schemas.microsoft.com/office/drawing/2010/main">
                <a:solidFill>
                  <a:srgbClr val="FFFFFF"/>
                </a:solidFill>
              </a14:hiddenFill>
            </a:ext>
          </a:extLst>
        </p:spPr>
      </p:pic>
      <p:sp>
        <p:nvSpPr>
          <p:cNvPr id="4" name="Rubrik 3">
            <a:extLst>
              <a:ext uri="{FF2B5EF4-FFF2-40B4-BE49-F238E27FC236}">
                <a16:creationId xmlns:a16="http://schemas.microsoft.com/office/drawing/2014/main" id="{31AF983A-FAD6-466A-85EC-51927F5531A4}"/>
              </a:ext>
            </a:extLst>
          </p:cNvPr>
          <p:cNvSpPr>
            <a:spLocks noGrp="1"/>
          </p:cNvSpPr>
          <p:nvPr>
            <p:ph type="title"/>
          </p:nvPr>
        </p:nvSpPr>
        <p:spPr>
          <a:xfrm>
            <a:off x="726976" y="1292323"/>
            <a:ext cx="7733456" cy="576064"/>
          </a:xfrm>
        </p:spPr>
        <p:txBody>
          <a:bodyPr/>
          <a:lstStyle/>
          <a:p>
            <a:r>
              <a:rPr lang="sv-SE" sz="2600" b="1" dirty="0">
                <a:solidFill>
                  <a:srgbClr val="333333"/>
                </a:solidFill>
                <a:latin typeface="+mj-lt"/>
              </a:rPr>
              <a:t>”</a:t>
            </a:r>
            <a:r>
              <a:rPr lang="sv-SE" sz="2600" b="1" i="0" dirty="0">
                <a:solidFill>
                  <a:srgbClr val="000000"/>
                </a:solidFill>
                <a:effectLst/>
                <a:latin typeface="open_sanslight"/>
              </a:rPr>
              <a:t>Stärkt skydd för civilbefolkningen vid höjd beredskap”</a:t>
            </a:r>
            <a:br>
              <a:rPr lang="sv-SE" sz="2600" b="1" i="0" dirty="0">
                <a:solidFill>
                  <a:srgbClr val="000000"/>
                </a:solidFill>
                <a:effectLst/>
                <a:latin typeface="open_sanslight"/>
              </a:rPr>
            </a:br>
            <a:r>
              <a:rPr lang="sv-SE" sz="1200" b="1" dirty="0">
                <a:solidFill>
                  <a:schemeClr val="tx1"/>
                </a:solidFill>
              </a:rPr>
              <a:t>SOU 2022:57</a:t>
            </a:r>
            <a:endParaRPr lang="sv-SE" sz="2600" b="1" i="0" dirty="0">
              <a:solidFill>
                <a:schemeClr val="tx1"/>
              </a:solidFill>
              <a:effectLst/>
              <a:latin typeface="+mj-lt"/>
            </a:endParaRPr>
          </a:p>
        </p:txBody>
      </p:sp>
      <p:sp>
        <p:nvSpPr>
          <p:cNvPr id="5" name="textruta 4">
            <a:extLst>
              <a:ext uri="{FF2B5EF4-FFF2-40B4-BE49-F238E27FC236}">
                <a16:creationId xmlns:a16="http://schemas.microsoft.com/office/drawing/2014/main" id="{DEF5A84E-BA8C-947B-5899-BFA6C314FBB8}"/>
              </a:ext>
            </a:extLst>
          </p:cNvPr>
          <p:cNvSpPr txBox="1"/>
          <p:nvPr/>
        </p:nvSpPr>
        <p:spPr>
          <a:xfrm>
            <a:off x="3131840" y="2454885"/>
            <a:ext cx="5616624" cy="2585323"/>
          </a:xfrm>
          <a:prstGeom prst="rect">
            <a:avLst/>
          </a:prstGeom>
          <a:noFill/>
        </p:spPr>
        <p:txBody>
          <a:bodyPr wrap="square">
            <a:spAutoFit/>
          </a:bodyPr>
          <a:lstStyle/>
          <a:p>
            <a:pPr marL="285750" indent="-285750">
              <a:buFont typeface="Arial" panose="020B0604020202020204" pitchFamily="34" charset="0"/>
              <a:buChar char="•"/>
            </a:pPr>
            <a:r>
              <a:rPr lang="sv-SE" dirty="0"/>
              <a:t>Uppdraget i stort: </a:t>
            </a:r>
            <a:r>
              <a:rPr lang="sv-SE" i="1" dirty="0"/>
              <a:t>Hur bör ett modernt och väl anpassat fysiskt skydd för civilbefolkningen vid väpnat angrepp vara utformat? </a:t>
            </a:r>
            <a:br>
              <a:rPr lang="sv-SE" i="1" dirty="0"/>
            </a:br>
            <a:endParaRPr lang="sv-SE" i="1" dirty="0"/>
          </a:p>
          <a:p>
            <a:pPr marL="285750" indent="-285750">
              <a:buFont typeface="Arial" panose="020B0604020202020204" pitchFamily="34" charset="0"/>
              <a:buChar char="•"/>
            </a:pPr>
            <a:r>
              <a:rPr lang="sv-SE" dirty="0"/>
              <a:t>Utökad lokal organisering av frivilliga för stöd och hjälp till civilbefolkningen vid ett väpnat angrepp är av stor vikt.</a:t>
            </a:r>
            <a:br>
              <a:rPr lang="sv-SE" dirty="0"/>
            </a:br>
            <a:endParaRPr lang="sv-SE" dirty="0"/>
          </a:p>
          <a:p>
            <a:pPr marL="285750" indent="-285750">
              <a:buFont typeface="Arial" panose="020B0604020202020204" pitchFamily="34" charset="0"/>
              <a:buChar char="•"/>
            </a:pPr>
            <a:r>
              <a:rPr lang="sv-SE" b="0" i="0" dirty="0">
                <a:solidFill>
                  <a:srgbClr val="000000"/>
                </a:solidFill>
                <a:effectLst/>
              </a:rPr>
              <a:t>Ett förslag: FRG → Beredskapsgrupper</a:t>
            </a:r>
          </a:p>
        </p:txBody>
      </p:sp>
    </p:spTree>
    <p:extLst>
      <p:ext uri="{BB962C8B-B14F-4D97-AF65-F5344CB8AC3E}">
        <p14:creationId xmlns:p14="http://schemas.microsoft.com/office/powerpoint/2010/main" val="12542109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p:txBody>
          <a:bodyPr/>
          <a:lstStyle/>
          <a:p>
            <a:r>
              <a:rPr lang="sv-SE" dirty="0"/>
              <a:t>Film</a:t>
            </a:r>
          </a:p>
        </p:txBody>
      </p:sp>
      <p:pic>
        <p:nvPicPr>
          <p:cNvPr id="5" name="CtzUFkXb4jc"/>
          <p:cNvPicPr>
            <a:picLocks noRot="1" noChangeAspect="1"/>
          </p:cNvPicPr>
          <p:nvPr>
            <a:videoFile r:link="rId1"/>
          </p:nvPr>
        </p:nvPicPr>
        <p:blipFill>
          <a:blip r:embed="rId4"/>
          <a:stretch>
            <a:fillRect/>
          </a:stretch>
        </p:blipFill>
        <p:spPr>
          <a:xfrm>
            <a:off x="754012" y="2276872"/>
            <a:ext cx="6656740" cy="3744416"/>
          </a:xfrm>
          <a:prstGeom prst="rect">
            <a:avLst/>
          </a:prstGeom>
        </p:spPr>
      </p:pic>
    </p:spTree>
    <p:extLst>
      <p:ext uri="{BB962C8B-B14F-4D97-AF65-F5344CB8AC3E}">
        <p14:creationId xmlns:p14="http://schemas.microsoft.com/office/powerpoint/2010/main" val="1120456610"/>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5"/>
                                        </p:tgtEl>
                                      </p:cBhvr>
                                    </p:cmd>
                                  </p:childTnLst>
                                </p:cTn>
                              </p:par>
                            </p:childTnLst>
                          </p:cTn>
                        </p:par>
                      </p:childTnLst>
                    </p:cTn>
                  </p:par>
                </p:childTnLst>
              </p:cTn>
              <p:nextCondLst>
                <p:cond evt="onClick" delay="0">
                  <p:tgtEl>
                    <p:spTgt spid="5"/>
                  </p:tgtEl>
                </p:cond>
              </p:nextCondLst>
            </p:seq>
            <p:video>
              <p:cMediaNode>
                <p:cTn id="7" fill="hold" display="0">
                  <p:stCondLst>
                    <p:cond delay="indefinite"/>
                  </p:stCondLst>
                </p:cTn>
                <p:tgtEl>
                  <p:spTgt spid="5"/>
                </p:tgtEl>
              </p:cMediaNode>
            </p:video>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DA371581-A0A1-D753-28E0-89E06CA3D303}"/>
              </a:ext>
            </a:extLst>
          </p:cNvPr>
          <p:cNvSpPr>
            <a:spLocks noGrp="1"/>
          </p:cNvSpPr>
          <p:nvPr>
            <p:ph type="body" sz="quarter" idx="11"/>
          </p:nvPr>
        </p:nvSpPr>
        <p:spPr>
          <a:xfrm>
            <a:off x="726976" y="2276872"/>
            <a:ext cx="7733456" cy="3888432"/>
          </a:xfrm>
        </p:spPr>
        <p:txBody>
          <a:bodyPr/>
          <a:lstStyle/>
          <a:p>
            <a:r>
              <a:rPr lang="sv-SE" dirty="0"/>
              <a:t>Temat för den årliga krisberedskapsveckan är ÖVA.</a:t>
            </a:r>
          </a:p>
          <a:p>
            <a:r>
              <a:rPr lang="sv-SE" dirty="0"/>
              <a:t>Bjud gärna in en instruktör till föreningen som kan repetera HLR eller göra en 4 timmars hemberedskapsutbildning med de av er som inte har gått den än.</a:t>
            </a:r>
          </a:p>
          <a:p>
            <a:r>
              <a:rPr lang="sv-SE" dirty="0"/>
              <a:t>Just nu har vi fokus på hjärtstartaren och vi ska försöka väcka kampanjen Hjärta att hjälpa till liv igen som bidragit till att över 3000 hjärtstartare placerats ut i Sverige. Gå in i vår webbutik och håll utkik den finns här </a:t>
            </a:r>
            <a:r>
              <a:rPr lang="sv-SE" dirty="0">
                <a:hlinkClick r:id="rId3"/>
              </a:rPr>
              <a:t>www.civilab.se</a:t>
            </a:r>
            <a:endParaRPr lang="sv-SE" dirty="0"/>
          </a:p>
          <a:p>
            <a:r>
              <a:rPr lang="sv-SE" dirty="0"/>
              <a:t>Många regioner har </a:t>
            </a:r>
            <a:r>
              <a:rPr lang="sv-SE" dirty="0" err="1"/>
              <a:t>appen</a:t>
            </a:r>
            <a:r>
              <a:rPr lang="sv-SE" dirty="0"/>
              <a:t> SMS livräddare som man kan erbjuda sin hjälp och aktivt springa på dessa larm.</a:t>
            </a:r>
          </a:p>
          <a:p>
            <a:r>
              <a:rPr lang="sv-SE" dirty="0"/>
              <a:t>Varje förmedlad hjärtstartare får man en ersättning förnärvarande på 500 kronor till den person eller förening som har förmedlat en.</a:t>
            </a:r>
          </a:p>
        </p:txBody>
      </p:sp>
      <p:sp>
        <p:nvSpPr>
          <p:cNvPr id="4" name="Rubrik 3">
            <a:extLst>
              <a:ext uri="{FF2B5EF4-FFF2-40B4-BE49-F238E27FC236}">
                <a16:creationId xmlns:a16="http://schemas.microsoft.com/office/drawing/2014/main" id="{CE5A4A00-5BE7-B914-BAA3-ECE0B19A8AA3}"/>
              </a:ext>
            </a:extLst>
          </p:cNvPr>
          <p:cNvSpPr>
            <a:spLocks noGrp="1"/>
          </p:cNvSpPr>
          <p:nvPr>
            <p:ph type="title"/>
          </p:nvPr>
        </p:nvSpPr>
        <p:spPr/>
        <p:txBody>
          <a:bodyPr/>
          <a:lstStyle/>
          <a:p>
            <a:r>
              <a:rPr lang="sv-SE" dirty="0"/>
              <a:t>Smått och gott för kännedom!</a:t>
            </a:r>
          </a:p>
        </p:txBody>
      </p:sp>
    </p:spTree>
    <p:extLst>
      <p:ext uri="{BB962C8B-B14F-4D97-AF65-F5344CB8AC3E}">
        <p14:creationId xmlns:p14="http://schemas.microsoft.com/office/powerpoint/2010/main" val="39031335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ADB32B0B-8211-8C84-36B6-38551A265D4C}"/>
              </a:ext>
            </a:extLst>
          </p:cNvPr>
          <p:cNvSpPr>
            <a:spLocks noGrp="1"/>
          </p:cNvSpPr>
          <p:nvPr>
            <p:ph type="title"/>
          </p:nvPr>
        </p:nvSpPr>
        <p:spPr>
          <a:xfrm>
            <a:off x="705272" y="1124744"/>
            <a:ext cx="7733456" cy="576064"/>
          </a:xfrm>
        </p:spPr>
        <p:txBody>
          <a:bodyPr/>
          <a:lstStyle/>
          <a:p>
            <a:r>
              <a:rPr lang="sv-SE" b="0" i="0" dirty="0">
                <a:solidFill>
                  <a:srgbClr val="1B1816"/>
                </a:solidFill>
                <a:effectLst/>
                <a:latin typeface="ralewaybold"/>
              </a:rPr>
              <a:t>1930-talet förbundet bildades</a:t>
            </a:r>
            <a:br>
              <a:rPr lang="sv-SE" b="0" i="0" dirty="0">
                <a:solidFill>
                  <a:srgbClr val="1B1816"/>
                </a:solidFill>
                <a:effectLst/>
                <a:latin typeface="ralewaybold"/>
              </a:rPr>
            </a:br>
            <a:endParaRPr lang="sv-SE" dirty="0"/>
          </a:p>
        </p:txBody>
      </p:sp>
      <p:graphicFrame>
        <p:nvGraphicFramePr>
          <p:cNvPr id="6" name="Diagram 5">
            <a:extLst>
              <a:ext uri="{FF2B5EF4-FFF2-40B4-BE49-F238E27FC236}">
                <a16:creationId xmlns:a16="http://schemas.microsoft.com/office/drawing/2014/main" id="{1538D7D4-CFF3-5DA6-804A-BFAE6F3429B8}"/>
              </a:ext>
            </a:extLst>
          </p:cNvPr>
          <p:cNvGraphicFramePr/>
          <p:nvPr/>
        </p:nvGraphicFramePr>
        <p:xfrm>
          <a:off x="181444" y="2129132"/>
          <a:ext cx="7733456" cy="38884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42803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AADB5DDB-B47B-D1CD-D392-CCAFC7E76F13}"/>
              </a:ext>
            </a:extLst>
          </p:cNvPr>
          <p:cNvSpPr>
            <a:spLocks noGrp="1"/>
          </p:cNvSpPr>
          <p:nvPr>
            <p:ph type="body" sz="quarter" idx="11"/>
          </p:nvPr>
        </p:nvSpPr>
        <p:spPr>
          <a:xfrm>
            <a:off x="726976" y="2132856"/>
            <a:ext cx="7733456" cy="3888432"/>
          </a:xfrm>
        </p:spPr>
        <p:txBody>
          <a:bodyPr/>
          <a:lstStyle/>
          <a:p>
            <a:r>
              <a:rPr lang="sv-SE" dirty="0"/>
              <a:t>Först och främst vill jag välkomna alla nya medlemmar som deltar ikväll på detta informationsmöte. Förra veckan var jag och förbundsordförande inbjudna till Försvarsutskottet för att ha en dialog med ledamöterna i utskottet samt </a:t>
            </a:r>
            <a:r>
              <a:rPr lang="sv-SE" b="1" dirty="0"/>
              <a:t>ministern för civilt försvar Carl-Oskar Bohlin.</a:t>
            </a:r>
          </a:p>
          <a:p>
            <a:r>
              <a:rPr lang="sv-SE" dirty="0"/>
              <a:t>Ministern berättade om hans besök i Ukraina och det var såklart en omskakande återgivning av vad han sett och fått ta del av på plats och han skulle göra en längre resedagbok lovade han.</a:t>
            </a:r>
          </a:p>
          <a:p>
            <a:r>
              <a:rPr lang="sv-SE" dirty="0"/>
              <a:t>Varje frivillig försvarsorganisation fick avlägga en 5 minuters lägesrapport till utskottet om våra utmaningar och möjligheter.</a:t>
            </a:r>
          </a:p>
          <a:p>
            <a:endParaRPr lang="sv-SE" dirty="0"/>
          </a:p>
          <a:p>
            <a:endParaRPr lang="sv-SE" dirty="0"/>
          </a:p>
          <a:p>
            <a:r>
              <a:rPr lang="sv-SE" dirty="0"/>
              <a:t>Jag vill speciellt citera ministern då han talade vid Folk och Försvars rikskonferens i Sälen i år.</a:t>
            </a:r>
          </a:p>
          <a:p>
            <a:endParaRPr lang="sv-SE" dirty="0"/>
          </a:p>
        </p:txBody>
      </p:sp>
      <p:sp>
        <p:nvSpPr>
          <p:cNvPr id="4" name="Rubrik 3">
            <a:extLst>
              <a:ext uri="{FF2B5EF4-FFF2-40B4-BE49-F238E27FC236}">
                <a16:creationId xmlns:a16="http://schemas.microsoft.com/office/drawing/2014/main" id="{221860B6-4091-7281-0C6E-A4E88410C84D}"/>
              </a:ext>
            </a:extLst>
          </p:cNvPr>
          <p:cNvSpPr>
            <a:spLocks noGrp="1"/>
          </p:cNvSpPr>
          <p:nvPr>
            <p:ph type="title"/>
          </p:nvPr>
        </p:nvSpPr>
        <p:spPr/>
        <p:txBody>
          <a:bodyPr/>
          <a:lstStyle/>
          <a:p>
            <a:r>
              <a:rPr lang="sv-SE" dirty="0"/>
              <a:t>Välkomna!</a:t>
            </a:r>
          </a:p>
        </p:txBody>
      </p:sp>
    </p:spTree>
    <p:extLst>
      <p:ext uri="{BB962C8B-B14F-4D97-AF65-F5344CB8AC3E}">
        <p14:creationId xmlns:p14="http://schemas.microsoft.com/office/powerpoint/2010/main" val="21072649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EA95BCEE-15FE-0E32-3F0F-E6E1169A7469}"/>
              </a:ext>
            </a:extLst>
          </p:cNvPr>
          <p:cNvSpPr>
            <a:spLocks noGrp="1"/>
          </p:cNvSpPr>
          <p:nvPr>
            <p:ph type="body" sz="quarter" idx="11"/>
          </p:nvPr>
        </p:nvSpPr>
        <p:spPr/>
        <p:txBody>
          <a:bodyPr/>
          <a:lstStyle/>
          <a:p>
            <a:pPr marL="0" indent="0">
              <a:buNone/>
            </a:pPr>
            <a:r>
              <a:rPr lang="sv-SE" dirty="0"/>
              <a:t>Det finns en länk mellan det civila försvar som avvecklades  och det som nu ska återuppbyggas. </a:t>
            </a:r>
            <a:r>
              <a:rPr lang="sv-SE" b="1" dirty="0"/>
              <a:t>De som aldrig slutade, de </a:t>
            </a:r>
            <a:r>
              <a:rPr lang="sv-SE" b="1" dirty="0" err="1"/>
              <a:t>osjungna</a:t>
            </a:r>
            <a:r>
              <a:rPr lang="sv-SE" b="1" dirty="0"/>
              <a:t> hjältarna </a:t>
            </a:r>
            <a:r>
              <a:rPr lang="sv-SE" dirty="0"/>
              <a:t>som inte tog strategisk </a:t>
            </a:r>
            <a:r>
              <a:rPr lang="sv-SE" dirty="0" err="1"/>
              <a:t>time</a:t>
            </a:r>
            <a:r>
              <a:rPr lang="sv-SE" dirty="0"/>
              <a:t> </a:t>
            </a:r>
            <a:r>
              <a:rPr lang="sv-SE" dirty="0" err="1"/>
              <a:t>out</a:t>
            </a:r>
            <a:r>
              <a:rPr lang="sv-SE" dirty="0"/>
              <a:t> när politikerna och det offentliga Sverige gjorde det. Jag talar om de 350 000 svenskar som är engagerade i våra frivilliga försvarsorganisationer.</a:t>
            </a:r>
          </a:p>
          <a:p>
            <a:pPr marL="0" indent="0">
              <a:buNone/>
            </a:pPr>
            <a:endParaRPr lang="sv-SE" dirty="0"/>
          </a:p>
          <a:p>
            <a:pPr marL="0" indent="0">
              <a:buNone/>
            </a:pPr>
            <a:r>
              <a:rPr lang="sv-SE" dirty="0"/>
              <a:t>Att säkerställa att dessa organisationer ges goda förutsättningar till utbildning och övning är centralt men också att man har en tydlig och definierad roll gentemot det offentliga vid höjd beredskap. Här finns mer att göra. Att säkerställa detta är en av de saker som faktiskt snabbt bygger ökad förmåga.                                                              </a:t>
            </a:r>
          </a:p>
          <a:p>
            <a:pPr marL="0" indent="0">
              <a:buNone/>
            </a:pPr>
            <a:endParaRPr lang="sv-SE" dirty="0"/>
          </a:p>
          <a:p>
            <a:endParaRPr lang="sv-SE" dirty="0"/>
          </a:p>
        </p:txBody>
      </p:sp>
      <p:sp>
        <p:nvSpPr>
          <p:cNvPr id="4" name="Rubrik 3">
            <a:extLst>
              <a:ext uri="{FF2B5EF4-FFF2-40B4-BE49-F238E27FC236}">
                <a16:creationId xmlns:a16="http://schemas.microsoft.com/office/drawing/2014/main" id="{747AEF03-9B66-0301-0D1B-D613284455A3}"/>
              </a:ext>
            </a:extLst>
          </p:cNvPr>
          <p:cNvSpPr>
            <a:spLocks noGrp="1"/>
          </p:cNvSpPr>
          <p:nvPr>
            <p:ph type="title"/>
          </p:nvPr>
        </p:nvSpPr>
        <p:spPr/>
        <p:txBody>
          <a:bodyPr/>
          <a:lstStyle/>
          <a:p>
            <a:r>
              <a:rPr lang="sv-SE" dirty="0"/>
              <a:t>Citat Rikskonferensen Sälen</a:t>
            </a:r>
          </a:p>
        </p:txBody>
      </p:sp>
    </p:spTree>
    <p:extLst>
      <p:ext uri="{BB962C8B-B14F-4D97-AF65-F5344CB8AC3E}">
        <p14:creationId xmlns:p14="http://schemas.microsoft.com/office/powerpoint/2010/main" val="3793958532"/>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p:cNvSpPr>
            <a:spLocks noGrp="1"/>
          </p:cNvSpPr>
          <p:nvPr>
            <p:ph type="body" sz="quarter" idx="11"/>
          </p:nvPr>
        </p:nvSpPr>
        <p:spPr/>
        <p:txBody>
          <a:bodyPr/>
          <a:lstStyle/>
          <a:p>
            <a:pPr marL="0" indent="0">
              <a:buNone/>
            </a:pPr>
            <a:endParaRPr lang="sv-SE" b="1" dirty="0"/>
          </a:p>
          <a:p>
            <a:pPr algn="l"/>
            <a:r>
              <a:rPr lang="sv-SE" b="1" i="0" dirty="0">
                <a:solidFill>
                  <a:srgbClr val="000000"/>
                </a:solidFill>
                <a:effectLst/>
                <a:latin typeface="FuturaPTWebHeavy"/>
              </a:rPr>
              <a:t>Elda aldrig om det råder eldningsförbud</a:t>
            </a:r>
          </a:p>
          <a:p>
            <a:pPr algn="l"/>
            <a:r>
              <a:rPr lang="sv-SE" b="0" i="0" dirty="0">
                <a:solidFill>
                  <a:srgbClr val="000000"/>
                </a:solidFill>
                <a:effectLst/>
                <a:latin typeface="FuturaPTWebBook"/>
              </a:rPr>
              <a:t>Det finns två typer av eldningsförbud för skog och mark – eldningsförbud och skärpt eldningsförbud. På din kommuns webbplats kan du få information om vad som gäller hos dig.</a:t>
            </a:r>
          </a:p>
          <a:p>
            <a:pPr marL="0" indent="0">
              <a:buNone/>
            </a:pPr>
            <a:r>
              <a:rPr lang="sv-SE" b="0" i="0" dirty="0">
                <a:solidFill>
                  <a:srgbClr val="000000"/>
                </a:solidFill>
                <a:effectLst/>
                <a:latin typeface="FuturaPTWebBook"/>
              </a:rPr>
              <a:t>En kommun kan ha andra eldningsförbud eller regler för att exempelvis motverka skador på miljö och hälsa i tätbebyggt område eller skydda speciella byggnader. Information om sådana förbud söks hos respektive kommun.</a:t>
            </a:r>
          </a:p>
          <a:p>
            <a:pPr marL="0" indent="0">
              <a:buNone/>
            </a:pPr>
            <a:r>
              <a:rPr lang="sv-SE" dirty="0">
                <a:solidFill>
                  <a:srgbClr val="000000"/>
                </a:solidFill>
                <a:latin typeface="FuturaPTWebBook"/>
              </a:rPr>
              <a:t>Man kan också få information på </a:t>
            </a:r>
            <a:r>
              <a:rPr lang="sv-SE" dirty="0">
                <a:solidFill>
                  <a:srgbClr val="000000"/>
                </a:solidFill>
                <a:latin typeface="FuturaPTWebBook"/>
                <a:hlinkClick r:id="rId3"/>
              </a:rPr>
              <a:t>www.krisinformation.se</a:t>
            </a:r>
            <a:endParaRPr lang="sv-SE" dirty="0">
              <a:solidFill>
                <a:srgbClr val="000000"/>
              </a:solidFill>
              <a:latin typeface="FuturaPTWebBook"/>
            </a:endParaRPr>
          </a:p>
          <a:p>
            <a:pPr marL="0" indent="0">
              <a:buNone/>
            </a:pPr>
            <a:endParaRPr lang="sv-SE" b="0" i="0" dirty="0">
              <a:solidFill>
                <a:srgbClr val="000000"/>
              </a:solidFill>
              <a:effectLst/>
              <a:latin typeface="FuturaPTWebBook"/>
            </a:endParaRPr>
          </a:p>
          <a:p>
            <a:pPr marL="0" indent="0">
              <a:buNone/>
            </a:pPr>
            <a:endParaRPr lang="sv-SE" dirty="0">
              <a:solidFill>
                <a:srgbClr val="000000"/>
              </a:solidFill>
              <a:latin typeface="FuturaPTWebBook"/>
            </a:endParaRPr>
          </a:p>
        </p:txBody>
      </p:sp>
      <p:sp>
        <p:nvSpPr>
          <p:cNvPr id="4" name="Rubrik 3"/>
          <p:cNvSpPr>
            <a:spLocks noGrp="1"/>
          </p:cNvSpPr>
          <p:nvPr>
            <p:ph type="title"/>
          </p:nvPr>
        </p:nvSpPr>
        <p:spPr>
          <a:xfrm>
            <a:off x="726976" y="980728"/>
            <a:ext cx="7733456" cy="864096"/>
          </a:xfrm>
        </p:spPr>
        <p:txBody>
          <a:bodyPr/>
          <a:lstStyle/>
          <a:p>
            <a:r>
              <a:rPr lang="sv-SE" dirty="0"/>
              <a:t>Eldningsförbud</a:t>
            </a:r>
          </a:p>
        </p:txBody>
      </p:sp>
    </p:spTree>
    <p:extLst>
      <p:ext uri="{BB962C8B-B14F-4D97-AF65-F5344CB8AC3E}">
        <p14:creationId xmlns:p14="http://schemas.microsoft.com/office/powerpoint/2010/main" val="1899560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E920E8A1-FC6E-CC1E-C2AD-BAE8D75C9B6B}"/>
              </a:ext>
            </a:extLst>
          </p:cNvPr>
          <p:cNvSpPr>
            <a:spLocks noGrp="1"/>
          </p:cNvSpPr>
          <p:nvPr>
            <p:ph type="body" sz="quarter" idx="11"/>
          </p:nvPr>
        </p:nvSpPr>
        <p:spPr/>
        <p:txBody>
          <a:bodyPr/>
          <a:lstStyle/>
          <a:p>
            <a:r>
              <a:rPr lang="sv-SE" b="0" i="0" dirty="0">
                <a:solidFill>
                  <a:srgbClr val="0F0F0F"/>
                </a:solidFill>
                <a:effectLst/>
                <a:latin typeface="Roboto" panose="02000000000000000000" pitchFamily="2" charset="0"/>
              </a:rPr>
              <a:t>Den här filmen ger tips på säker eldning när du är ute i skog och mark. Ta alltid reda på aktuell brandrisk och om eldningsförbud råder där du är.</a:t>
            </a:r>
          </a:p>
          <a:p>
            <a:endParaRPr lang="sv-SE" dirty="0"/>
          </a:p>
        </p:txBody>
      </p:sp>
      <p:sp>
        <p:nvSpPr>
          <p:cNvPr id="4" name="Rubrik 3">
            <a:extLst>
              <a:ext uri="{FF2B5EF4-FFF2-40B4-BE49-F238E27FC236}">
                <a16:creationId xmlns:a16="http://schemas.microsoft.com/office/drawing/2014/main" id="{D5304D18-4BB3-4A85-D2E1-1F8E207B354C}"/>
              </a:ext>
            </a:extLst>
          </p:cNvPr>
          <p:cNvSpPr>
            <a:spLocks noGrp="1"/>
          </p:cNvSpPr>
          <p:nvPr>
            <p:ph type="title"/>
          </p:nvPr>
        </p:nvSpPr>
        <p:spPr/>
        <p:txBody>
          <a:bodyPr/>
          <a:lstStyle/>
          <a:p>
            <a:r>
              <a:rPr lang="sv-SE" b="1" i="0" dirty="0">
                <a:solidFill>
                  <a:srgbClr val="0F0F0F"/>
                </a:solidFill>
                <a:effectLst/>
                <a:latin typeface="YouTube Sans"/>
              </a:rPr>
              <a:t>Elda i Naturen</a:t>
            </a:r>
            <a:br>
              <a:rPr lang="sv-SE" b="1" i="0" dirty="0">
                <a:solidFill>
                  <a:srgbClr val="0F0F0F"/>
                </a:solidFill>
                <a:effectLst/>
                <a:latin typeface="YouTube Sans"/>
              </a:rPr>
            </a:br>
            <a:endParaRPr lang="sv-SE" dirty="0"/>
          </a:p>
        </p:txBody>
      </p:sp>
      <p:pic>
        <p:nvPicPr>
          <p:cNvPr id="5" name="Onlinemedia 4" title="Elda i Naturen">
            <a:hlinkClick r:id="" action="ppaction://media"/>
            <a:extLst>
              <a:ext uri="{FF2B5EF4-FFF2-40B4-BE49-F238E27FC236}">
                <a16:creationId xmlns:a16="http://schemas.microsoft.com/office/drawing/2014/main" id="{8AE76277-5FF8-C102-9F81-2C8C067DD495}"/>
              </a:ext>
            </a:extLst>
          </p:cNvPr>
          <p:cNvPicPr>
            <a:picLocks noRot="1" noChangeAspect="1"/>
          </p:cNvPicPr>
          <p:nvPr>
            <a:videoFile r:link="rId1"/>
          </p:nvPr>
        </p:nvPicPr>
        <p:blipFill>
          <a:blip r:embed="rId3"/>
          <a:stretch>
            <a:fillRect/>
          </a:stretch>
        </p:blipFill>
        <p:spPr>
          <a:xfrm>
            <a:off x="2987824" y="4218253"/>
            <a:ext cx="2540000" cy="1435100"/>
          </a:xfrm>
          <a:prstGeom prst="rect">
            <a:avLst/>
          </a:prstGeom>
        </p:spPr>
      </p:pic>
    </p:spTree>
    <p:extLst>
      <p:ext uri="{BB962C8B-B14F-4D97-AF65-F5344CB8AC3E}">
        <p14:creationId xmlns:p14="http://schemas.microsoft.com/office/powerpoint/2010/main" val="2024894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p:cNvSpPr>
            <a:spLocks noGrp="1"/>
          </p:cNvSpPr>
          <p:nvPr>
            <p:ph type="body" sz="quarter" idx="11"/>
          </p:nvPr>
        </p:nvSpPr>
        <p:spPr>
          <a:xfrm>
            <a:off x="726976" y="2132856"/>
            <a:ext cx="7733456" cy="4581128"/>
          </a:xfrm>
        </p:spPr>
        <p:txBody>
          <a:bodyPr/>
          <a:lstStyle/>
          <a:p>
            <a:pPr marL="457200" indent="-457200">
              <a:buFont typeface="Arial" panose="020B0604020202020204" pitchFamily="34" charset="0"/>
              <a:buChar char="•"/>
            </a:pPr>
            <a:r>
              <a:rPr lang="sv-SE" dirty="0">
                <a:latin typeface="+mn-lt"/>
                <a:cs typeface="Arial" panose="020B0604020202020204" pitchFamily="34" charset="0"/>
              </a:rPr>
              <a:t>Start 2004</a:t>
            </a:r>
          </a:p>
          <a:p>
            <a:pPr marL="0" indent="0">
              <a:buNone/>
            </a:pPr>
            <a:r>
              <a:rPr lang="sv-SE" dirty="0">
                <a:latin typeface="+mn-lt"/>
                <a:cs typeface="Arial" panose="020B0604020202020204" pitchFamily="34" charset="0"/>
              </a:rPr>
              <a:t>                                                   </a:t>
            </a:r>
          </a:p>
          <a:p>
            <a:pPr marL="457200" indent="-457200">
              <a:buFont typeface="Arial" panose="020B0604020202020204" pitchFamily="34" charset="0"/>
              <a:buChar char="•"/>
            </a:pPr>
            <a:r>
              <a:rPr lang="sv-SE" dirty="0">
                <a:latin typeface="+mn-lt"/>
                <a:cs typeface="Arial" panose="020B0604020202020204" pitchFamily="34" charset="0"/>
              </a:rPr>
              <a:t>Stärker Sveriges beredskap genom att avlasta, förstärka och komplettera kommuner</a:t>
            </a:r>
          </a:p>
          <a:p>
            <a:endParaRPr lang="sv-SE" dirty="0">
              <a:latin typeface="+mn-lt"/>
              <a:cs typeface="Arial" panose="020B0604020202020204" pitchFamily="34" charset="0"/>
            </a:endParaRPr>
          </a:p>
          <a:p>
            <a:pPr marL="457200" indent="-457200">
              <a:buFont typeface="Arial" panose="020B0604020202020204" pitchFamily="34" charset="0"/>
              <a:buChar char="•"/>
            </a:pPr>
            <a:r>
              <a:rPr lang="sv-SE" dirty="0">
                <a:latin typeface="+mn-lt"/>
                <a:cs typeface="Arial" panose="020B0604020202020204" pitchFamily="34" charset="0"/>
              </a:rPr>
              <a:t>Aktiveras vid kris, samhällsstörning eller större planerade evenemang</a:t>
            </a:r>
          </a:p>
          <a:p>
            <a:pPr marL="457200" indent="-457200">
              <a:buFont typeface="Arial" panose="020B0604020202020204" pitchFamily="34" charset="0"/>
              <a:buChar char="•"/>
            </a:pPr>
            <a:endParaRPr lang="sv-SE" dirty="0">
              <a:latin typeface="+mn-lt"/>
              <a:cs typeface="Arial" panose="020B0604020202020204" pitchFamily="34" charset="0"/>
            </a:endParaRPr>
          </a:p>
          <a:p>
            <a:pPr marL="457200" indent="-457200">
              <a:buFont typeface="Arial" panose="020B0604020202020204" pitchFamily="34" charset="0"/>
              <a:buChar char="•"/>
            </a:pPr>
            <a:r>
              <a:rPr lang="sv-SE" dirty="0">
                <a:latin typeface="+mn-lt"/>
                <a:cs typeface="Arial" panose="020B0604020202020204" pitchFamily="34" charset="0"/>
              </a:rPr>
              <a:t>350 000 personer engagerade från 18 </a:t>
            </a:r>
            <a:r>
              <a:rPr lang="sv-SE" dirty="0" err="1">
                <a:latin typeface="+mn-lt"/>
                <a:cs typeface="Arial" panose="020B0604020202020204" pitchFamily="34" charset="0"/>
              </a:rPr>
              <a:t>FFO:er</a:t>
            </a:r>
            <a:endParaRPr lang="sv-SE" dirty="0">
              <a:latin typeface="+mn-lt"/>
              <a:cs typeface="Arial" panose="020B0604020202020204" pitchFamily="34" charset="0"/>
            </a:endParaRPr>
          </a:p>
          <a:p>
            <a:pPr marL="457200" indent="-457200">
              <a:buFont typeface="Arial" panose="020B0604020202020204" pitchFamily="34" charset="0"/>
              <a:buChar char="•"/>
            </a:pPr>
            <a:endParaRPr lang="sv-SE" dirty="0">
              <a:latin typeface="+mn-lt"/>
              <a:cs typeface="Arial" panose="020B0604020202020204" pitchFamily="34" charset="0"/>
            </a:endParaRPr>
          </a:p>
          <a:p>
            <a:pPr marL="457200" indent="-457200">
              <a:buFont typeface="Arial" panose="020B0604020202020204" pitchFamily="34" charset="0"/>
              <a:buChar char="•"/>
            </a:pPr>
            <a:r>
              <a:rPr lang="sv-SE" dirty="0">
                <a:latin typeface="+mn-lt"/>
                <a:cs typeface="Arial" panose="020B0604020202020204" pitchFamily="34" charset="0"/>
              </a:rPr>
              <a:t>Verkar lokalt i hela landet, 150 kommuner </a:t>
            </a:r>
            <a:br>
              <a:rPr lang="sv-SE" dirty="0">
                <a:latin typeface="+mn-lt"/>
              </a:rPr>
            </a:br>
            <a:endParaRPr lang="sv-SE" dirty="0">
              <a:latin typeface="+mn-lt"/>
            </a:endParaRPr>
          </a:p>
          <a:p>
            <a:pPr marL="0" indent="0">
              <a:buNone/>
            </a:pPr>
            <a:r>
              <a:rPr lang="sv-SE" sz="1800" dirty="0"/>
              <a:t> </a:t>
            </a:r>
          </a:p>
        </p:txBody>
      </p:sp>
      <p:sp>
        <p:nvSpPr>
          <p:cNvPr id="4" name="Rubrik 3"/>
          <p:cNvSpPr>
            <a:spLocks noGrp="1"/>
          </p:cNvSpPr>
          <p:nvPr>
            <p:ph type="title"/>
          </p:nvPr>
        </p:nvSpPr>
        <p:spPr/>
        <p:txBody>
          <a:bodyPr/>
          <a:lstStyle/>
          <a:p>
            <a:r>
              <a:rPr lang="sv-SE" sz="3200" dirty="0"/>
              <a:t>FRG</a:t>
            </a:r>
          </a:p>
        </p:txBody>
      </p:sp>
    </p:spTree>
    <p:extLst>
      <p:ext uri="{BB962C8B-B14F-4D97-AF65-F5344CB8AC3E}">
        <p14:creationId xmlns:p14="http://schemas.microsoft.com/office/powerpoint/2010/main" val="13007624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p:cNvPicPr>
            <a:picLocks noChangeAspect="1"/>
          </p:cNvPicPr>
          <p:nvPr/>
        </p:nvPicPr>
        <p:blipFill rotWithShape="1">
          <a:blip r:embed="rId3"/>
          <a:srcRect b="13820"/>
          <a:stretch/>
        </p:blipFill>
        <p:spPr>
          <a:xfrm>
            <a:off x="726976" y="2285849"/>
            <a:ext cx="7107524" cy="3447407"/>
          </a:xfrm>
          <a:prstGeom prst="rect">
            <a:avLst/>
          </a:prstGeom>
        </p:spPr>
      </p:pic>
      <p:sp>
        <p:nvSpPr>
          <p:cNvPr id="3" name="Rubrik 3"/>
          <p:cNvSpPr>
            <a:spLocks noGrp="1"/>
          </p:cNvSpPr>
          <p:nvPr>
            <p:ph type="title"/>
          </p:nvPr>
        </p:nvSpPr>
        <p:spPr>
          <a:xfrm>
            <a:off x="726976" y="1268760"/>
            <a:ext cx="7733456" cy="576064"/>
          </a:xfrm>
        </p:spPr>
        <p:txBody>
          <a:bodyPr/>
          <a:lstStyle/>
          <a:p>
            <a:r>
              <a:rPr lang="sv-SE" sz="3200" dirty="0"/>
              <a:t>FRG</a:t>
            </a:r>
          </a:p>
        </p:txBody>
      </p:sp>
    </p:spTree>
    <p:extLst>
      <p:ext uri="{BB962C8B-B14F-4D97-AF65-F5344CB8AC3E}">
        <p14:creationId xmlns:p14="http://schemas.microsoft.com/office/powerpoint/2010/main" val="18585866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p:cNvSpPr>
            <a:spLocks noGrp="1"/>
          </p:cNvSpPr>
          <p:nvPr>
            <p:ph type="body" sz="quarter" idx="11"/>
          </p:nvPr>
        </p:nvSpPr>
        <p:spPr>
          <a:xfrm>
            <a:off x="726976" y="2132856"/>
            <a:ext cx="7733456" cy="4581128"/>
          </a:xfrm>
        </p:spPr>
        <p:txBody>
          <a:bodyPr/>
          <a:lstStyle/>
          <a:p>
            <a:pPr marL="342900" indent="-342900">
              <a:buFont typeface="Arial" panose="020B0604020202020204" pitchFamily="34" charset="0"/>
              <a:buChar char="•"/>
            </a:pPr>
            <a:r>
              <a:rPr lang="sv-SE" dirty="0">
                <a:latin typeface="+mn-lt"/>
              </a:rPr>
              <a:t>Information och kommunikation</a:t>
            </a:r>
            <a:br>
              <a:rPr lang="sv-SE" dirty="0">
                <a:latin typeface="+mn-lt"/>
              </a:rPr>
            </a:br>
            <a:endParaRPr lang="sv-SE" dirty="0">
              <a:latin typeface="+mn-lt"/>
            </a:endParaRPr>
          </a:p>
          <a:p>
            <a:pPr marL="342900" indent="-342900">
              <a:buFont typeface="Arial" panose="020B0604020202020204" pitchFamily="34" charset="0"/>
              <a:buChar char="•"/>
            </a:pPr>
            <a:r>
              <a:rPr lang="sv-SE" dirty="0">
                <a:latin typeface="+mn-lt"/>
              </a:rPr>
              <a:t>Organisera spontanfrivilliga</a:t>
            </a:r>
            <a:br>
              <a:rPr lang="sv-SE" dirty="0">
                <a:latin typeface="+mn-lt"/>
              </a:rPr>
            </a:br>
            <a:endParaRPr lang="sv-SE" dirty="0">
              <a:latin typeface="+mn-lt"/>
            </a:endParaRPr>
          </a:p>
          <a:p>
            <a:pPr marL="342900" indent="-342900">
              <a:buFont typeface="Arial" panose="020B0604020202020204" pitchFamily="34" charset="0"/>
              <a:buChar char="•"/>
            </a:pPr>
            <a:r>
              <a:rPr lang="sv-SE" dirty="0">
                <a:latin typeface="+mn-lt"/>
              </a:rPr>
              <a:t>Medmänskligt stöd</a:t>
            </a:r>
            <a:br>
              <a:rPr lang="sv-SE" dirty="0">
                <a:latin typeface="+mn-lt"/>
              </a:rPr>
            </a:br>
            <a:endParaRPr lang="sv-SE" dirty="0">
              <a:latin typeface="+mn-lt"/>
            </a:endParaRPr>
          </a:p>
          <a:p>
            <a:pPr marL="342900" indent="-342900">
              <a:buFont typeface="Arial" panose="020B0604020202020204" pitchFamily="34" charset="0"/>
              <a:buChar char="•"/>
            </a:pPr>
            <a:r>
              <a:rPr lang="sv-SE" dirty="0">
                <a:latin typeface="+mn-lt"/>
              </a:rPr>
              <a:t>Logistik och bemanning</a:t>
            </a:r>
            <a:br>
              <a:rPr lang="sv-SE" dirty="0">
                <a:latin typeface="+mn-lt"/>
              </a:rPr>
            </a:br>
            <a:endParaRPr lang="sv-SE" dirty="0">
              <a:latin typeface="+mn-lt"/>
            </a:endParaRPr>
          </a:p>
          <a:p>
            <a:pPr marL="342900" indent="-342900">
              <a:buFont typeface="Arial" panose="020B0604020202020204" pitchFamily="34" charset="0"/>
              <a:buChar char="•"/>
            </a:pPr>
            <a:r>
              <a:rPr lang="sv-SE" dirty="0">
                <a:latin typeface="+mn-lt"/>
              </a:rPr>
              <a:t>Evakuering, transporter och förnödenheter</a:t>
            </a:r>
            <a:br>
              <a:rPr lang="sv-SE" dirty="0">
                <a:latin typeface="+mn-lt"/>
              </a:rPr>
            </a:br>
            <a:endParaRPr lang="sv-SE" dirty="0">
              <a:latin typeface="+mn-lt"/>
            </a:endParaRPr>
          </a:p>
          <a:p>
            <a:pPr marL="342900" indent="-342900">
              <a:buFont typeface="Arial" panose="020B0604020202020204" pitchFamily="34" charset="0"/>
              <a:buChar char="•"/>
            </a:pPr>
            <a:r>
              <a:rPr lang="sv-SE" dirty="0">
                <a:latin typeface="+mn-lt"/>
              </a:rPr>
              <a:t>Trygghetspunkter</a:t>
            </a:r>
            <a:br>
              <a:rPr lang="sv-SE" dirty="0">
                <a:latin typeface="+mn-lt"/>
              </a:rPr>
            </a:br>
            <a:endParaRPr lang="sv-SE" dirty="0">
              <a:latin typeface="+mn-lt"/>
            </a:endParaRPr>
          </a:p>
          <a:p>
            <a:pPr marL="342900" indent="-342900">
              <a:buFont typeface="Arial" panose="020B0604020202020204" pitchFamily="34" charset="0"/>
              <a:buChar char="•"/>
            </a:pPr>
            <a:r>
              <a:rPr lang="sv-SE" dirty="0">
                <a:latin typeface="+mn-lt"/>
              </a:rPr>
              <a:t>Dricksvattenförsörjning</a:t>
            </a:r>
            <a:br>
              <a:rPr lang="sv-SE" dirty="0">
                <a:latin typeface="+mn-lt"/>
              </a:rPr>
            </a:br>
            <a:br>
              <a:rPr lang="sv-SE" dirty="0">
                <a:latin typeface="+mn-lt"/>
              </a:rPr>
            </a:br>
            <a:endParaRPr lang="sv-SE" dirty="0">
              <a:latin typeface="+mn-lt"/>
            </a:endParaRPr>
          </a:p>
          <a:p>
            <a:pPr marL="0" indent="0">
              <a:buNone/>
            </a:pPr>
            <a:r>
              <a:rPr lang="sv-SE" sz="1800" dirty="0"/>
              <a:t> </a:t>
            </a:r>
          </a:p>
        </p:txBody>
      </p:sp>
      <p:sp>
        <p:nvSpPr>
          <p:cNvPr id="4" name="Rubrik 3"/>
          <p:cNvSpPr>
            <a:spLocks noGrp="1"/>
          </p:cNvSpPr>
          <p:nvPr>
            <p:ph type="title"/>
          </p:nvPr>
        </p:nvSpPr>
        <p:spPr/>
        <p:txBody>
          <a:bodyPr/>
          <a:lstStyle/>
          <a:p>
            <a:r>
              <a:rPr lang="sv-SE" sz="3200" dirty="0"/>
              <a:t>Uppgifter</a:t>
            </a:r>
          </a:p>
        </p:txBody>
      </p:sp>
    </p:spTree>
    <p:extLst>
      <p:ext uri="{BB962C8B-B14F-4D97-AF65-F5344CB8AC3E}">
        <p14:creationId xmlns:p14="http://schemas.microsoft.com/office/powerpoint/2010/main" val="406624356"/>
      </p:ext>
    </p:extLst>
  </p:cSld>
  <p:clrMapOvr>
    <a:masterClrMapping/>
  </p:clrMapOvr>
</p:sld>
</file>

<file path=ppt/theme/theme1.xml><?xml version="1.0" encoding="utf-8"?>
<a:theme xmlns:a="http://schemas.openxmlformats.org/drawingml/2006/main" name="Civilförsvarsförbundet_mall-1">
  <a:themeElements>
    <a:clrScheme name="Civil">
      <a:dk1>
        <a:srgbClr val="000000"/>
      </a:dk1>
      <a:lt1>
        <a:srgbClr val="FFFFFF"/>
      </a:lt1>
      <a:dk2>
        <a:srgbClr val="000066"/>
      </a:dk2>
      <a:lt2>
        <a:srgbClr val="FFFFFF"/>
      </a:lt2>
      <a:accent1>
        <a:srgbClr val="000066"/>
      </a:accent1>
      <a:accent2>
        <a:srgbClr val="00539B"/>
      </a:accent2>
      <a:accent3>
        <a:srgbClr val="0081F6"/>
      </a:accent3>
      <a:accent4>
        <a:srgbClr val="FFCC33"/>
      </a:accent4>
      <a:accent5>
        <a:srgbClr val="FFD765"/>
      </a:accent5>
      <a:accent6>
        <a:srgbClr val="FFE28F"/>
      </a:accent6>
      <a:hlink>
        <a:srgbClr val="0081F6"/>
      </a:hlink>
      <a:folHlink>
        <a:srgbClr val="0081F6"/>
      </a:folHlink>
    </a:clrScheme>
    <a:fontScheme name="Office - klassiskt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6800</TotalTime>
  <Words>1571</Words>
  <Application>Microsoft Office PowerPoint</Application>
  <PresentationFormat>Bildspel på skärmen (4:3)</PresentationFormat>
  <Paragraphs>157</Paragraphs>
  <Slides>19</Slides>
  <Notes>16</Notes>
  <HiddenSlides>0</HiddenSlides>
  <MMClips>2</MMClips>
  <ScaleCrop>false</ScaleCrop>
  <HeadingPairs>
    <vt:vector size="6" baseType="variant">
      <vt:variant>
        <vt:lpstr>Använt teckensnitt</vt:lpstr>
      </vt:variant>
      <vt:variant>
        <vt:i4>8</vt:i4>
      </vt:variant>
      <vt:variant>
        <vt:lpstr>Tema</vt:lpstr>
      </vt:variant>
      <vt:variant>
        <vt:i4>1</vt:i4>
      </vt:variant>
      <vt:variant>
        <vt:lpstr>Bildrubriker</vt:lpstr>
      </vt:variant>
      <vt:variant>
        <vt:i4>19</vt:i4>
      </vt:variant>
    </vt:vector>
  </HeadingPairs>
  <TitlesOfParts>
    <vt:vector size="28" baseType="lpstr">
      <vt:lpstr>Arial</vt:lpstr>
      <vt:lpstr>Calibri</vt:lpstr>
      <vt:lpstr>FuturaPTWebBook</vt:lpstr>
      <vt:lpstr>FuturaPTWebHeavy</vt:lpstr>
      <vt:lpstr>open_sanslight</vt:lpstr>
      <vt:lpstr>ralewaybold</vt:lpstr>
      <vt:lpstr>Roboto</vt:lpstr>
      <vt:lpstr>YouTube Sans</vt:lpstr>
      <vt:lpstr>Civilförsvarsförbundet_mall-1</vt:lpstr>
      <vt:lpstr>Sveriges Civilförsvarsförbund</vt:lpstr>
      <vt:lpstr>1930-talet förbundet bildades </vt:lpstr>
      <vt:lpstr>Välkomna!</vt:lpstr>
      <vt:lpstr>Citat Rikskonferensen Sälen</vt:lpstr>
      <vt:lpstr>Eldningsförbud</vt:lpstr>
      <vt:lpstr>Elda i Naturen </vt:lpstr>
      <vt:lpstr>FRG</vt:lpstr>
      <vt:lpstr>FRG</vt:lpstr>
      <vt:lpstr>Uppgifter</vt:lpstr>
      <vt:lpstr>FRG-resurs – utbildad, tränad och kvalitetssäkrad</vt:lpstr>
      <vt:lpstr>FRG grundutbildning</vt:lpstr>
      <vt:lpstr>Exempel på fortbildning</vt:lpstr>
      <vt:lpstr>När och hur aktiveras FRG?</vt:lpstr>
      <vt:lpstr>Insatser</vt:lpstr>
      <vt:lpstr>Samordnings- och utvecklingsfunktion FRG </vt:lpstr>
      <vt:lpstr>Samordnings- och utvecklingsfunktion FRG forts</vt:lpstr>
      <vt:lpstr>”Stärkt skydd för civilbefolkningen vid höjd beredskap” SOU 2022:57</vt:lpstr>
      <vt:lpstr>Film</vt:lpstr>
      <vt:lpstr>Smått och gott för kännedom!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Civilförsvarsförbundet</dc:title>
  <dc:creator>Cecilia Corfitsen</dc:creator>
  <cp:lastModifiedBy>Tomas Warberg</cp:lastModifiedBy>
  <cp:revision>201</cp:revision>
  <cp:lastPrinted>2022-11-21T08:55:41Z</cp:lastPrinted>
  <dcterms:created xsi:type="dcterms:W3CDTF">2015-02-10T14:30:35Z</dcterms:created>
  <dcterms:modified xsi:type="dcterms:W3CDTF">2023-06-04T23:02:01Z</dcterms:modified>
</cp:coreProperties>
</file>