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7" r:id="rId4"/>
    <p:sldId id="262" r:id="rId5"/>
    <p:sldId id="266" r:id="rId6"/>
    <p:sldId id="264" r:id="rId7"/>
    <p:sldId id="265" r:id="rId8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5397"/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71" autoAdjust="0"/>
  </p:normalViewPr>
  <p:slideViewPr>
    <p:cSldViewPr>
      <p:cViewPr>
        <p:scale>
          <a:sx n="150" d="100"/>
          <a:sy n="150" d="100"/>
        </p:scale>
        <p:origin x="-898" y="10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2F275-E8D1-4663-90B4-8BCADD0727AA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FBA3-275E-48B3-972D-AA1A3AB96D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11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FBA3-275E-48B3-972D-AA1A3AB96DF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45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97" y="4283031"/>
            <a:ext cx="921575" cy="2612078"/>
          </a:xfrm>
          <a:prstGeom prst="rect">
            <a:avLst/>
          </a:prstGeom>
        </p:spPr>
      </p:pic>
      <p:sp>
        <p:nvSpPr>
          <p:cNvPr id="18" name="Platshållare för bild 14"/>
          <p:cNvSpPr>
            <a:spLocks noGrp="1"/>
          </p:cNvSpPr>
          <p:nvPr>
            <p:ph type="pic" sz="quarter" idx="13" hasCustomPrompt="1"/>
          </p:nvPr>
        </p:nvSpPr>
        <p:spPr>
          <a:xfrm>
            <a:off x="323528" y="5877272"/>
            <a:ext cx="2808312" cy="72008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800">
                <a:solidFill>
                  <a:srgbClr val="000066"/>
                </a:solidFill>
              </a:defRPr>
            </a:lvl1pPr>
          </a:lstStyle>
          <a:p>
            <a:r>
              <a:rPr lang="sv-SE" dirty="0" err="1" smtClean="0"/>
              <a:t>Ev</a:t>
            </a:r>
            <a:r>
              <a:rPr lang="sv-SE" dirty="0" smtClean="0"/>
              <a:t> </a:t>
            </a:r>
            <a:r>
              <a:rPr lang="sv-SE" dirty="0" err="1" smtClean="0"/>
              <a:t>subvarumärke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331640" y="2492896"/>
            <a:ext cx="6408476" cy="79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>
                <a:solidFill>
                  <a:srgbClr val="000066"/>
                </a:solidFill>
              </a:defRPr>
            </a:lvl1pPr>
          </a:lstStyle>
          <a:p>
            <a:r>
              <a:rPr lang="sv-SE" dirty="0" smtClean="0"/>
              <a:t>Titel</a:t>
            </a:r>
            <a:endParaRPr lang="sv-SE" dirty="0"/>
          </a:p>
        </p:txBody>
      </p:sp>
      <p:sp>
        <p:nvSpPr>
          <p:cNvPr id="34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40" y="3573016"/>
            <a:ext cx="6413607" cy="936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2400" i="1"/>
            </a:lvl1pPr>
            <a:lvl2pPr>
              <a:defRPr sz="1800"/>
            </a:lvl2pPr>
          </a:lstStyle>
          <a:p>
            <a:pPr lvl="0"/>
            <a:r>
              <a:rPr lang="sv-SE" dirty="0" smtClean="0"/>
              <a:t>- Underrubrik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467100" cy="866775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356992"/>
            <a:ext cx="6408712" cy="51406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11675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726976" y="2276872"/>
            <a:ext cx="7733456" cy="3888432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Arial" pitchFamily="34" charset="0"/>
              <a:buChar char="•"/>
              <a:defRPr sz="2000"/>
            </a:lvl1pPr>
            <a:lvl2pPr>
              <a:defRPr sz="1800"/>
            </a:lvl2pPr>
          </a:lstStyle>
          <a:p>
            <a:pPr lvl="0"/>
            <a:r>
              <a:rPr lang="sv-SE" dirty="0" smtClean="0"/>
              <a:t>Innehåll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3" hasCustomPrompt="1"/>
          </p:nvPr>
        </p:nvSpPr>
        <p:spPr>
          <a:xfrm>
            <a:off x="181444" y="6309320"/>
            <a:ext cx="2376389" cy="36004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Ev</a:t>
            </a:r>
            <a:r>
              <a:rPr lang="sv-SE" dirty="0" smtClean="0"/>
              <a:t> </a:t>
            </a:r>
            <a:r>
              <a:rPr lang="sv-SE" dirty="0" err="1" smtClean="0"/>
              <a:t>subvarumärke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6976" y="1268760"/>
            <a:ext cx="7733456" cy="576064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rgbClr val="000066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8896" y="4283031"/>
            <a:ext cx="921575" cy="261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2" y="1926770"/>
            <a:ext cx="7738149" cy="62070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2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33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Civil AB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1331640" y="3573016"/>
            <a:ext cx="6413607" cy="1224136"/>
          </a:xfrm>
        </p:spPr>
        <p:txBody>
          <a:bodyPr/>
          <a:lstStyle/>
          <a:p>
            <a:r>
              <a:rPr lang="sv-SE" dirty="0" smtClean="0"/>
              <a:t>Stödjer Civilförsvarsförbundets ideella verksamhet för </a:t>
            </a:r>
            <a:r>
              <a:rPr lang="sv-SE" dirty="0" smtClean="0"/>
              <a:t>säkrare och tryggare liv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91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2276872"/>
            <a:ext cx="7704856" cy="3888432"/>
          </a:xfrm>
        </p:spPr>
        <p:txBody>
          <a:bodyPr/>
          <a:lstStyle/>
          <a:p>
            <a:r>
              <a:rPr lang="sv-SE" dirty="0"/>
              <a:t>Civil AB är ett helägt dotterbolag till </a:t>
            </a:r>
            <a:r>
              <a:rPr lang="sv-SE" dirty="0" smtClean="0"/>
              <a:t>Civilförsvarsförbundet.</a:t>
            </a:r>
          </a:p>
          <a:p>
            <a:endParaRPr lang="sv-SE" dirty="0"/>
          </a:p>
          <a:p>
            <a:r>
              <a:rPr lang="sv-SE" dirty="0" smtClean="0"/>
              <a:t>Syftet </a:t>
            </a:r>
            <a:r>
              <a:rPr lang="sv-SE" dirty="0"/>
              <a:t>med bolaget är att stödja den ideella verksamheten i </a:t>
            </a:r>
            <a:r>
              <a:rPr lang="sv-SE" dirty="0" smtClean="0"/>
              <a:t>Civilförsvarsförbundet.</a:t>
            </a:r>
          </a:p>
          <a:p>
            <a:endParaRPr lang="sv-SE" dirty="0" smtClean="0"/>
          </a:p>
          <a:p>
            <a:r>
              <a:rPr lang="sv-SE" dirty="0" smtClean="0"/>
              <a:t>Civilförsvarsförbundet arbetar för säkrare och tryggare liv. Det gör vi genom </a:t>
            </a:r>
            <a:r>
              <a:rPr lang="sv-SE" dirty="0"/>
              <a:t>hjälpinsatser, </a:t>
            </a:r>
            <a:r>
              <a:rPr lang="sv-SE" dirty="0" smtClean="0"/>
              <a:t>utbildning </a:t>
            </a:r>
            <a:r>
              <a:rPr lang="sv-SE" dirty="0"/>
              <a:t>av barn och vuxna, information samt opinionsbildning.</a:t>
            </a:r>
          </a:p>
          <a:p>
            <a:endParaRPr lang="sv-SE" dirty="0" smtClean="0"/>
          </a:p>
          <a:p>
            <a:r>
              <a:rPr lang="sv-SE" dirty="0" smtClean="0"/>
              <a:t>Civilförsvarsförbundet </a:t>
            </a:r>
            <a:r>
              <a:rPr lang="sv-SE" dirty="0"/>
              <a:t>bedriver verksamhet i </a:t>
            </a:r>
            <a:r>
              <a:rPr lang="sv-SE" dirty="0" smtClean="0"/>
              <a:t>Sverige.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79512" y="6309320"/>
            <a:ext cx="2376389" cy="360040"/>
          </a:xfrm>
        </p:spPr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 ideella verksamhet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37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364088" y="2276872"/>
            <a:ext cx="3096344" cy="388843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Frivilliga Resursgruppen, FRG</a:t>
            </a:r>
            <a:r>
              <a:rPr lang="sv-SE" dirty="0"/>
              <a:t>, är en förstärkningsresurs i samhället vid kriser och andra utsatta lägen</a:t>
            </a:r>
            <a:r>
              <a:rPr lang="sv-SE" dirty="0" smtClean="0"/>
              <a:t>. FRG välkomnar deltagare från alla frivilligorganisationer. </a:t>
            </a:r>
          </a:p>
          <a:p>
            <a:pPr marL="0" indent="0">
              <a:buNone/>
            </a:pPr>
            <a:r>
              <a:rPr lang="sv-SE" dirty="0" smtClean="0"/>
              <a:t>Civilförsvarsförbundet utbildar frivilliga till FRG.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79512" y="6309320"/>
            <a:ext cx="2376389" cy="360040"/>
          </a:xfrm>
        </p:spPr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Frivilliga Resursgruppen</a:t>
            </a:r>
            <a:endParaRPr lang="sv-SE" dirty="0"/>
          </a:p>
        </p:txBody>
      </p:sp>
      <p:pic>
        <p:nvPicPr>
          <p:cNvPr id="2050" name="Picture 2" descr="C:\Users\anders.j.andersson\Desktop\presentation civil ab\FRG-ledarbild-we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7" y="2373548"/>
            <a:ext cx="4388907" cy="29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580112" y="2276872"/>
            <a:ext cx="2880320" cy="388843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Civilförsvarsförbundet utbildar barn och vuxna. Det är ett sätt att ge individen egna redskap för att förebygga och klara utsatta lägen.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79512" y="6309320"/>
            <a:ext cx="2376389" cy="360040"/>
          </a:xfrm>
        </p:spPr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Utbildningsverksamhet</a:t>
            </a:r>
            <a:endParaRPr lang="sv-SE" dirty="0"/>
          </a:p>
        </p:txBody>
      </p:sp>
      <p:pic>
        <p:nvPicPr>
          <p:cNvPr id="3077" name="Picture 5" descr="C:\Users\anders.j.andersson\Desktop\presentation civil ab\Felicia DSCN4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4" y="2348880"/>
            <a:ext cx="4693592" cy="35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92080" y="2276872"/>
            <a:ext cx="3240360" cy="388843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Civilförsvarsförbundets kampanj Hjärta att hjälpa medverkar till utplaceringen av hjärtstartare i landet. </a:t>
            </a:r>
            <a:r>
              <a:rPr lang="sv-SE" altLang="sv-SE" dirty="0" smtClean="0">
                <a:latin typeface="Arial" charset="0"/>
                <a:cs typeface="Arial" charset="0"/>
              </a:rPr>
              <a:t>Vi 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tog tillsammans med HLR-</a:t>
            </a:r>
          </a:p>
          <a:p>
            <a:pPr marL="0" indent="0">
              <a:buNone/>
            </a:pPr>
            <a:r>
              <a:rPr lang="sv-SE" dirty="0"/>
              <a:t>rådet initiativ till Sveriges </a:t>
            </a:r>
          </a:p>
          <a:p>
            <a:pPr marL="0" indent="0">
              <a:buNone/>
            </a:pPr>
            <a:r>
              <a:rPr lang="sv-SE" dirty="0"/>
              <a:t>hjärtstartarregister.</a:t>
            </a:r>
          </a:p>
          <a:p>
            <a:pPr marL="0" indent="0">
              <a:buNone/>
            </a:pPr>
            <a:endParaRPr lang="sv-SE" altLang="sv-SE" dirty="0" smtClean="0">
              <a:latin typeface="Arial" charset="0"/>
              <a:cs typeface="Arial" charset="0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Hjärta att hjälpa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 descr="C:\Users\anders.j.andersson\Desktop\PLUS_EV_wkp_checking_HR ppt 40 p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0" y="2348880"/>
            <a:ext cx="4368406" cy="36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92080" y="2276872"/>
            <a:ext cx="3168352" cy="388843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Frivilligheten tar vara på människors engagemang och förmåga att göra något. Men det är också viktigt att politiken och myndigheter slår vakt om frivilligheten. Därför bedriver Civilförsvarsförbundet opinionsbildning.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79512" y="6309320"/>
            <a:ext cx="2376389" cy="360040"/>
          </a:xfrm>
        </p:spPr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Opinionsbildning</a:t>
            </a:r>
            <a:endParaRPr lang="sv-SE" dirty="0"/>
          </a:p>
        </p:txBody>
      </p:sp>
      <p:pic>
        <p:nvPicPr>
          <p:cNvPr id="5123" name="Picture 3" descr="C:\Users\anders.j.andersson\Desktop\presentation civil ab\IMG_5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60673"/>
            <a:ext cx="4236305" cy="31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92080" y="2276872"/>
            <a:ext cx="3168352" cy="388843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När </a:t>
            </a:r>
            <a:r>
              <a:rPr lang="sv-SE" dirty="0" smtClean="0"/>
              <a:t>ert </a:t>
            </a:r>
            <a:r>
              <a:rPr lang="sv-SE" dirty="0"/>
              <a:t>företag anlitar Civil </a:t>
            </a:r>
            <a:r>
              <a:rPr lang="sv-SE" dirty="0" smtClean="0"/>
              <a:t>AB </a:t>
            </a:r>
            <a:r>
              <a:rPr lang="sv-SE" dirty="0"/>
              <a:t>för våra </a:t>
            </a:r>
            <a:r>
              <a:rPr lang="sv-SE" dirty="0" smtClean="0"/>
              <a:t>företags-utbildningar </a:t>
            </a:r>
            <a:r>
              <a:rPr lang="sv-SE" dirty="0"/>
              <a:t>tar ni </a:t>
            </a:r>
            <a:r>
              <a:rPr lang="sv-SE" dirty="0" smtClean="0"/>
              <a:t>också </a:t>
            </a:r>
            <a:r>
              <a:rPr lang="sv-SE" dirty="0"/>
              <a:t>ställning för ett </a:t>
            </a:r>
            <a:r>
              <a:rPr lang="sv-SE" dirty="0" err="1" smtClean="0"/>
              <a:t>inklu-derande</a:t>
            </a:r>
            <a:r>
              <a:rPr lang="sv-SE" dirty="0" smtClean="0"/>
              <a:t> </a:t>
            </a:r>
            <a:r>
              <a:rPr lang="sv-SE" dirty="0"/>
              <a:t>samhälle. Ett </a:t>
            </a:r>
          </a:p>
          <a:p>
            <a:pPr marL="0" indent="0">
              <a:buNone/>
            </a:pPr>
            <a:r>
              <a:rPr lang="sv-SE" dirty="0"/>
              <a:t>samhälle som ger fler </a:t>
            </a:r>
          </a:p>
          <a:p>
            <a:pPr marL="0" indent="0">
              <a:buNone/>
            </a:pPr>
            <a:r>
              <a:rPr lang="sv-SE" dirty="0"/>
              <a:t>människor möjlighet att </a:t>
            </a:r>
          </a:p>
          <a:p>
            <a:pPr marL="0" indent="0">
              <a:buNone/>
            </a:pPr>
            <a:r>
              <a:rPr lang="sv-SE" dirty="0"/>
              <a:t>engagera sig och göra det </a:t>
            </a:r>
          </a:p>
          <a:p>
            <a:pPr marL="0" indent="0">
              <a:buNone/>
            </a:pPr>
            <a:r>
              <a:rPr lang="sv-SE" dirty="0" smtClean="0"/>
              <a:t>säkrare och tryggare.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179512" y="6309320"/>
            <a:ext cx="2376389" cy="360040"/>
          </a:xfrm>
        </p:spPr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Läs mer: www.civil.se</a:t>
            </a:r>
            <a:endParaRPr lang="sv-SE" dirty="0"/>
          </a:p>
        </p:txBody>
      </p:sp>
      <p:pic>
        <p:nvPicPr>
          <p:cNvPr id="7" name="Picture 3" descr="C:\Users\anders.j.andersson\Desktop\presentation civil ab\IMG_5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74" y="2341276"/>
            <a:ext cx="2242388" cy="1681696"/>
          </a:xfrm>
          <a:prstGeom prst="rect">
            <a:avLst/>
          </a:prstGeom>
          <a:noFill/>
          <a:ln w="254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nders.j.andersson\Desktop\presentation civil ab\Felicia DSCN4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0" y="2343558"/>
            <a:ext cx="2269728" cy="1698294"/>
          </a:xfrm>
          <a:prstGeom prst="rect">
            <a:avLst/>
          </a:prstGeom>
          <a:noFill/>
          <a:ln w="254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nders.j.andersson\Desktop\presentation civil ab\FRG-ledarbild-we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0" y="4036794"/>
            <a:ext cx="2327300" cy="1552446"/>
          </a:xfrm>
          <a:prstGeom prst="rect">
            <a:avLst/>
          </a:prstGeom>
          <a:noFill/>
          <a:ln w="254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nders.j.andersson\Desktop\PLUS_EV_wkp_checking_HR ppt 40 pc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70" y="3740526"/>
            <a:ext cx="2192292" cy="184871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vilförsvarsförbundet mall 2013">
  <a:themeElements>
    <a:clrScheme name="Civil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000066"/>
      </a:accent1>
      <a:accent2>
        <a:srgbClr val="00539B"/>
      </a:accent2>
      <a:accent3>
        <a:srgbClr val="0081F6"/>
      </a:accent3>
      <a:accent4>
        <a:srgbClr val="FFCC33"/>
      </a:accent4>
      <a:accent5>
        <a:srgbClr val="FFD765"/>
      </a:accent5>
      <a:accent6>
        <a:srgbClr val="FFE28F"/>
      </a:accent6>
      <a:hlink>
        <a:srgbClr val="0081F6"/>
      </a:hlink>
      <a:folHlink>
        <a:srgbClr val="0081F6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Civilförsvarsförbundet mall 2013</Template>
  <TotalTime>5397</TotalTime>
  <Words>220</Words>
  <Application>Microsoft Office PowerPoint</Application>
  <PresentationFormat>Bildspel på skärmen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Civilförsvarsförbundet mall 2013</vt:lpstr>
      <vt:lpstr>Civil AB</vt:lpstr>
      <vt:lpstr>Vår ideella verksamhet</vt:lpstr>
      <vt:lpstr>Frivilliga Resursgruppen</vt:lpstr>
      <vt:lpstr>Utbildningsverksamhet</vt:lpstr>
      <vt:lpstr>Hjärta att hjälpa</vt:lpstr>
      <vt:lpstr>Opinionsbildning</vt:lpstr>
      <vt:lpstr>Läs mer: www.civil.se</vt:lpstr>
    </vt:vector>
  </TitlesOfParts>
  <Company>Civilförsvarsförbundet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J Andersson</dc:creator>
  <cp:lastModifiedBy>Anders J Andersson</cp:lastModifiedBy>
  <cp:revision>24</cp:revision>
  <cp:lastPrinted>2013-11-08T15:40:04Z</cp:lastPrinted>
  <dcterms:created xsi:type="dcterms:W3CDTF">2013-10-16T13:29:14Z</dcterms:created>
  <dcterms:modified xsi:type="dcterms:W3CDTF">2016-02-22T14:42:43Z</dcterms:modified>
</cp:coreProperties>
</file>